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3" r:id="rId5"/>
    <p:sldMasterId id="214748371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5143500" cx="9144000"/>
  <p:notesSz cx="6858000" cy="9144000"/>
  <p:embeddedFontLst>
    <p:embeddedFont>
      <p:font typeface="Crimson Pro Medium"/>
      <p:regular r:id="rId18"/>
      <p:bold r:id="rId19"/>
      <p:italic r:id="rId20"/>
      <p:boldItalic r:id="rId21"/>
    </p:embeddedFont>
    <p:embeddedFont>
      <p:font typeface="Crimson Pro"/>
      <p:regular r:id="rId22"/>
      <p:bold r:id="rId23"/>
      <p:italic r:id="rId24"/>
      <p:boldItalic r:id="rId25"/>
    </p:embeddedFont>
    <p:embeddedFont>
      <p:font typeface="Space Grotesk Medium"/>
      <p:regular r:id="rId26"/>
      <p:bold r:id="rId27"/>
    </p:embeddedFont>
    <p:embeddedFont>
      <p:font typeface="Space Grotesk"/>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E9B143A-6A3D-4701-9D39-952EB782AA12}">
  <a:tblStyle styleId="{8E9B143A-6A3D-4701-9D39-952EB782AA1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20" Type="http://schemas.openxmlformats.org/officeDocument/2006/relationships/font" Target="fonts/CrimsonProMedium-italic.fntdata"/><Relationship Id="rId22" Type="http://schemas.openxmlformats.org/officeDocument/2006/relationships/font" Target="fonts/CrimsonPro-regular.fntdata"/><Relationship Id="rId21" Type="http://schemas.openxmlformats.org/officeDocument/2006/relationships/font" Target="fonts/CrimsonProMedium-boldItalic.fntdata"/><Relationship Id="rId24" Type="http://schemas.openxmlformats.org/officeDocument/2006/relationships/font" Target="fonts/CrimsonPro-italic.fntdata"/><Relationship Id="rId23" Type="http://schemas.openxmlformats.org/officeDocument/2006/relationships/font" Target="fonts/CrimsonPro-bold.fntdata"/><Relationship Id="rId26" Type="http://schemas.openxmlformats.org/officeDocument/2006/relationships/font" Target="fonts/SpaceGroteskMedium-regular.fntdata"/><Relationship Id="rId25" Type="http://schemas.openxmlformats.org/officeDocument/2006/relationships/font" Target="fonts/CrimsonPro-boldItalic.fntdata"/><Relationship Id="rId28" Type="http://schemas.openxmlformats.org/officeDocument/2006/relationships/font" Target="fonts/SpaceGrotesk-regular.fntdata"/><Relationship Id="rId27" Type="http://schemas.openxmlformats.org/officeDocument/2006/relationships/font" Target="fonts/SpaceGroteskMedium-bold.fntdata"/><Relationship Id="rId29" Type="http://schemas.openxmlformats.org/officeDocument/2006/relationships/font" Target="fonts/SpaceGrotesk-bold.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CrimsonProMedium-bold.fntdata"/><Relationship Id="rId18" Type="http://schemas.openxmlformats.org/officeDocument/2006/relationships/font" Target="fonts/CrimsonProMedium-regular.fntdata"/></Relationships>
</file>

<file path=ppt/media/image1.jpg>
</file>

<file path=ppt/media/image2.jp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35e0e05a51a_0_1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35e0e05a51a_0_1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35e0e05a51a_0_2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35e0e05a51a_0_2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35e0e05a51a_0_1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35e0e05a51a_0_1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35e0e05a51a_0_2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35e0e05a51a_0_2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35e0e05a51a_0_2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35e0e05a51a_0_2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36a1520d8a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36a1520d8a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36a1520d8a8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36a1520d8a8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36a1520d8a8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36a1520d8a8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36a1520d8a8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36a1520d8a8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35e0e05a51a_0_2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35e0e05a51a_0_2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lt2"/>
        </a:solidFill>
      </p:bgPr>
    </p:bg>
    <p:spTree>
      <p:nvGrpSpPr>
        <p:cNvPr id="53" name="Shape 53"/>
        <p:cNvGrpSpPr/>
        <p:nvPr/>
      </p:nvGrpSpPr>
      <p:grpSpPr>
        <a:xfrm>
          <a:off x="0" y="0"/>
          <a:ext cx="0" cy="0"/>
          <a:chOff x="0" y="0"/>
          <a:chExt cx="0" cy="0"/>
        </a:xfrm>
      </p:grpSpPr>
      <p:sp>
        <p:nvSpPr>
          <p:cNvPr id="54" name="Google Shape;54;p14"/>
          <p:cNvSpPr/>
          <p:nvPr>
            <p:ph idx="2" type="pic"/>
          </p:nvPr>
        </p:nvSpPr>
        <p:spPr>
          <a:xfrm>
            <a:off x="0" y="0"/>
            <a:ext cx="9144000" cy="5143500"/>
          </a:xfrm>
          <a:prstGeom prst="rect">
            <a:avLst/>
          </a:prstGeom>
          <a:noFill/>
          <a:ln>
            <a:noFill/>
          </a:ln>
        </p:spPr>
      </p:sp>
      <p:sp>
        <p:nvSpPr>
          <p:cNvPr id="55" name="Google Shape;55;p14"/>
          <p:cNvSpPr txBox="1"/>
          <p:nvPr>
            <p:ph type="title"/>
          </p:nvPr>
        </p:nvSpPr>
        <p:spPr>
          <a:xfrm>
            <a:off x="285750" y="1639500"/>
            <a:ext cx="8572500" cy="1864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7200"/>
              <a:buNone/>
              <a:defRPr sz="7200"/>
            </a:lvl1pPr>
            <a:lvl2pPr lvl="1">
              <a:lnSpc>
                <a:spcPct val="80000"/>
              </a:lnSpc>
              <a:spcBef>
                <a:spcPts val="0"/>
              </a:spcBef>
              <a:spcAft>
                <a:spcPts val="0"/>
              </a:spcAft>
              <a:buClr>
                <a:schemeClr val="dk1"/>
              </a:buClr>
              <a:buSzPts val="7200"/>
              <a:buNone/>
              <a:defRPr sz="7200"/>
            </a:lvl2pPr>
            <a:lvl3pPr lvl="2">
              <a:lnSpc>
                <a:spcPct val="80000"/>
              </a:lnSpc>
              <a:spcBef>
                <a:spcPts val="0"/>
              </a:spcBef>
              <a:spcAft>
                <a:spcPts val="0"/>
              </a:spcAft>
              <a:buClr>
                <a:schemeClr val="dk1"/>
              </a:buClr>
              <a:buSzPts val="7200"/>
              <a:buNone/>
              <a:defRPr sz="7200"/>
            </a:lvl3pPr>
            <a:lvl4pPr lvl="3">
              <a:lnSpc>
                <a:spcPct val="80000"/>
              </a:lnSpc>
              <a:spcBef>
                <a:spcPts val="0"/>
              </a:spcBef>
              <a:spcAft>
                <a:spcPts val="0"/>
              </a:spcAft>
              <a:buClr>
                <a:schemeClr val="dk1"/>
              </a:buClr>
              <a:buSzPts val="7200"/>
              <a:buNone/>
              <a:defRPr sz="7200"/>
            </a:lvl4pPr>
            <a:lvl5pPr lvl="4">
              <a:lnSpc>
                <a:spcPct val="80000"/>
              </a:lnSpc>
              <a:spcBef>
                <a:spcPts val="0"/>
              </a:spcBef>
              <a:spcAft>
                <a:spcPts val="0"/>
              </a:spcAft>
              <a:buClr>
                <a:schemeClr val="dk1"/>
              </a:buClr>
              <a:buSzPts val="7200"/>
              <a:buNone/>
              <a:defRPr sz="7200"/>
            </a:lvl5pPr>
            <a:lvl6pPr lvl="5">
              <a:lnSpc>
                <a:spcPct val="80000"/>
              </a:lnSpc>
              <a:spcBef>
                <a:spcPts val="0"/>
              </a:spcBef>
              <a:spcAft>
                <a:spcPts val="0"/>
              </a:spcAft>
              <a:buClr>
                <a:schemeClr val="dk1"/>
              </a:buClr>
              <a:buSzPts val="7200"/>
              <a:buNone/>
              <a:defRPr sz="7200"/>
            </a:lvl6pPr>
            <a:lvl7pPr lvl="6">
              <a:lnSpc>
                <a:spcPct val="80000"/>
              </a:lnSpc>
              <a:spcBef>
                <a:spcPts val="0"/>
              </a:spcBef>
              <a:spcAft>
                <a:spcPts val="0"/>
              </a:spcAft>
              <a:buClr>
                <a:schemeClr val="dk1"/>
              </a:buClr>
              <a:buSzPts val="7200"/>
              <a:buNone/>
              <a:defRPr sz="7200"/>
            </a:lvl7pPr>
            <a:lvl8pPr lvl="7">
              <a:lnSpc>
                <a:spcPct val="80000"/>
              </a:lnSpc>
              <a:spcBef>
                <a:spcPts val="0"/>
              </a:spcBef>
              <a:spcAft>
                <a:spcPts val="0"/>
              </a:spcAft>
              <a:buClr>
                <a:schemeClr val="dk1"/>
              </a:buClr>
              <a:buSzPts val="7200"/>
              <a:buNone/>
              <a:defRPr sz="7200"/>
            </a:lvl8pPr>
            <a:lvl9pPr lvl="8">
              <a:lnSpc>
                <a:spcPct val="80000"/>
              </a:lnSpc>
              <a:spcBef>
                <a:spcPts val="0"/>
              </a:spcBef>
              <a:spcAft>
                <a:spcPts val="0"/>
              </a:spcAft>
              <a:buClr>
                <a:schemeClr val="dk1"/>
              </a:buClr>
              <a:buSzPts val="7200"/>
              <a:buNone/>
              <a:defRPr sz="7200"/>
            </a:lvl9pPr>
          </a:lstStyle>
          <a:p/>
        </p:txBody>
      </p:sp>
      <p:sp>
        <p:nvSpPr>
          <p:cNvPr id="56" name="Google Shape;56;p14"/>
          <p:cNvSpPr txBox="1"/>
          <p:nvPr>
            <p:ph idx="1" type="subTitle"/>
          </p:nvPr>
        </p:nvSpPr>
        <p:spPr>
          <a:xfrm>
            <a:off x="342750" y="3820125"/>
            <a:ext cx="2148300" cy="5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57" name="Google Shape;57;p14"/>
          <p:cNvSpPr txBox="1"/>
          <p:nvPr>
            <p:ph idx="3" type="subTitle"/>
          </p:nvPr>
        </p:nvSpPr>
        <p:spPr>
          <a:xfrm>
            <a:off x="6652800" y="3820125"/>
            <a:ext cx="2148300" cy="553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ivider" type="secHead">
  <p:cSld name="SECTION_HEADER">
    <p:spTree>
      <p:nvGrpSpPr>
        <p:cNvPr id="58" name="Shape 58"/>
        <p:cNvGrpSpPr/>
        <p:nvPr/>
      </p:nvGrpSpPr>
      <p:grpSpPr>
        <a:xfrm>
          <a:off x="0" y="0"/>
          <a:ext cx="0" cy="0"/>
          <a:chOff x="0" y="0"/>
          <a:chExt cx="0" cy="0"/>
        </a:xfrm>
      </p:grpSpPr>
      <p:sp>
        <p:nvSpPr>
          <p:cNvPr id="59" name="Google Shape;59;p15"/>
          <p:cNvSpPr/>
          <p:nvPr>
            <p:ph idx="2" type="pic"/>
          </p:nvPr>
        </p:nvSpPr>
        <p:spPr>
          <a:xfrm>
            <a:off x="0" y="0"/>
            <a:ext cx="9144000" cy="5143500"/>
          </a:xfrm>
          <a:prstGeom prst="rect">
            <a:avLst/>
          </a:prstGeom>
          <a:noFill/>
          <a:ln>
            <a:noFill/>
          </a:ln>
        </p:spPr>
      </p:sp>
      <p:sp>
        <p:nvSpPr>
          <p:cNvPr id="60" name="Google Shape;60;p15"/>
          <p:cNvSpPr txBox="1"/>
          <p:nvPr>
            <p:ph type="title"/>
          </p:nvPr>
        </p:nvSpPr>
        <p:spPr>
          <a:xfrm>
            <a:off x="4634650" y="223475"/>
            <a:ext cx="4280700" cy="17313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7200"/>
              <a:buNone/>
              <a:defRPr sz="7200"/>
            </a:lvl1pPr>
            <a:lvl2pPr lvl="1">
              <a:spcBef>
                <a:spcPts val="0"/>
              </a:spcBef>
              <a:spcAft>
                <a:spcPts val="0"/>
              </a:spcAft>
              <a:buClr>
                <a:schemeClr val="dk1"/>
              </a:buClr>
              <a:buSzPts val="7200"/>
              <a:buNone/>
              <a:defRPr sz="7200"/>
            </a:lvl2pPr>
            <a:lvl3pPr lvl="2">
              <a:spcBef>
                <a:spcPts val="0"/>
              </a:spcBef>
              <a:spcAft>
                <a:spcPts val="0"/>
              </a:spcAft>
              <a:buClr>
                <a:schemeClr val="dk1"/>
              </a:buClr>
              <a:buSzPts val="7200"/>
              <a:buNone/>
              <a:defRPr sz="7200"/>
            </a:lvl3pPr>
            <a:lvl4pPr lvl="3">
              <a:spcBef>
                <a:spcPts val="0"/>
              </a:spcBef>
              <a:spcAft>
                <a:spcPts val="0"/>
              </a:spcAft>
              <a:buClr>
                <a:schemeClr val="dk1"/>
              </a:buClr>
              <a:buSzPts val="7200"/>
              <a:buNone/>
              <a:defRPr sz="7200"/>
            </a:lvl4pPr>
            <a:lvl5pPr lvl="4">
              <a:spcBef>
                <a:spcPts val="0"/>
              </a:spcBef>
              <a:spcAft>
                <a:spcPts val="0"/>
              </a:spcAft>
              <a:buClr>
                <a:schemeClr val="dk1"/>
              </a:buClr>
              <a:buSzPts val="7200"/>
              <a:buNone/>
              <a:defRPr sz="7200"/>
            </a:lvl5pPr>
            <a:lvl6pPr lvl="5">
              <a:spcBef>
                <a:spcPts val="0"/>
              </a:spcBef>
              <a:spcAft>
                <a:spcPts val="0"/>
              </a:spcAft>
              <a:buClr>
                <a:schemeClr val="dk1"/>
              </a:buClr>
              <a:buSzPts val="7200"/>
              <a:buNone/>
              <a:defRPr sz="7200"/>
            </a:lvl6pPr>
            <a:lvl7pPr lvl="6">
              <a:spcBef>
                <a:spcPts val="0"/>
              </a:spcBef>
              <a:spcAft>
                <a:spcPts val="0"/>
              </a:spcAft>
              <a:buClr>
                <a:schemeClr val="dk1"/>
              </a:buClr>
              <a:buSzPts val="7200"/>
              <a:buNone/>
              <a:defRPr sz="7200"/>
            </a:lvl7pPr>
            <a:lvl8pPr lvl="7">
              <a:spcBef>
                <a:spcPts val="0"/>
              </a:spcBef>
              <a:spcAft>
                <a:spcPts val="0"/>
              </a:spcAft>
              <a:buClr>
                <a:schemeClr val="dk1"/>
              </a:buClr>
              <a:buSzPts val="7200"/>
              <a:buNone/>
              <a:defRPr sz="7200"/>
            </a:lvl8pPr>
            <a:lvl9pPr lvl="8">
              <a:spcBef>
                <a:spcPts val="0"/>
              </a:spcBef>
              <a:spcAft>
                <a:spcPts val="0"/>
              </a:spcAft>
              <a:buClr>
                <a:schemeClr val="dk1"/>
              </a:buClr>
              <a:buSzPts val="7200"/>
              <a:buNone/>
              <a:defRPr sz="7200"/>
            </a:lvl9pPr>
          </a:lstStyle>
          <a:p/>
        </p:txBody>
      </p:sp>
      <p:sp>
        <p:nvSpPr>
          <p:cNvPr id="61" name="Google Shape;61;p15"/>
          <p:cNvSpPr txBox="1"/>
          <p:nvPr>
            <p:ph idx="3" type="title"/>
          </p:nvPr>
        </p:nvSpPr>
        <p:spPr>
          <a:xfrm>
            <a:off x="0" y="3677475"/>
            <a:ext cx="2491200" cy="12426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6000"/>
              <a:buNone/>
              <a:defRPr sz="6000"/>
            </a:lvl1pPr>
            <a:lvl2pPr lvl="1" algn="ctr">
              <a:spcBef>
                <a:spcPts val="0"/>
              </a:spcBef>
              <a:spcAft>
                <a:spcPts val="0"/>
              </a:spcAft>
              <a:buClr>
                <a:schemeClr val="dk1"/>
              </a:buClr>
              <a:buSzPts val="6000"/>
              <a:buNone/>
              <a:defRPr sz="6000"/>
            </a:lvl2pPr>
            <a:lvl3pPr lvl="2" algn="ctr">
              <a:spcBef>
                <a:spcPts val="0"/>
              </a:spcBef>
              <a:spcAft>
                <a:spcPts val="0"/>
              </a:spcAft>
              <a:buClr>
                <a:schemeClr val="dk1"/>
              </a:buClr>
              <a:buSzPts val="6000"/>
              <a:buNone/>
              <a:defRPr sz="6000"/>
            </a:lvl3pPr>
            <a:lvl4pPr lvl="3" algn="ctr">
              <a:spcBef>
                <a:spcPts val="0"/>
              </a:spcBef>
              <a:spcAft>
                <a:spcPts val="0"/>
              </a:spcAft>
              <a:buClr>
                <a:schemeClr val="dk1"/>
              </a:buClr>
              <a:buSzPts val="6000"/>
              <a:buNone/>
              <a:defRPr sz="6000"/>
            </a:lvl4pPr>
            <a:lvl5pPr lvl="4" algn="ctr">
              <a:spcBef>
                <a:spcPts val="0"/>
              </a:spcBef>
              <a:spcAft>
                <a:spcPts val="0"/>
              </a:spcAft>
              <a:buClr>
                <a:schemeClr val="dk1"/>
              </a:buClr>
              <a:buSzPts val="6000"/>
              <a:buNone/>
              <a:defRPr sz="6000"/>
            </a:lvl5pPr>
            <a:lvl6pPr lvl="5" algn="ctr">
              <a:spcBef>
                <a:spcPts val="0"/>
              </a:spcBef>
              <a:spcAft>
                <a:spcPts val="0"/>
              </a:spcAft>
              <a:buClr>
                <a:schemeClr val="dk1"/>
              </a:buClr>
              <a:buSzPts val="6000"/>
              <a:buNone/>
              <a:defRPr sz="6000"/>
            </a:lvl6pPr>
            <a:lvl7pPr lvl="6" algn="ctr">
              <a:spcBef>
                <a:spcPts val="0"/>
              </a:spcBef>
              <a:spcAft>
                <a:spcPts val="0"/>
              </a:spcAft>
              <a:buClr>
                <a:schemeClr val="dk1"/>
              </a:buClr>
              <a:buSzPts val="6000"/>
              <a:buNone/>
              <a:defRPr sz="6000"/>
            </a:lvl7pPr>
            <a:lvl8pPr lvl="7" algn="ctr">
              <a:spcBef>
                <a:spcPts val="0"/>
              </a:spcBef>
              <a:spcAft>
                <a:spcPts val="0"/>
              </a:spcAft>
              <a:buClr>
                <a:schemeClr val="dk1"/>
              </a:buClr>
              <a:buSzPts val="6000"/>
              <a:buNone/>
              <a:defRPr sz="6000"/>
            </a:lvl8pPr>
            <a:lvl9pPr lvl="8" algn="ctr">
              <a:spcBef>
                <a:spcPts val="0"/>
              </a:spcBef>
              <a:spcAft>
                <a:spcPts val="0"/>
              </a:spcAft>
              <a:buClr>
                <a:schemeClr val="dk1"/>
              </a:buClr>
              <a:buSzPts val="6000"/>
              <a:buNone/>
              <a:defRPr sz="6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type="tx">
  <p:cSld name="TITLE_AND_BODY">
    <p:bg>
      <p:bgPr>
        <a:solidFill>
          <a:schemeClr val="dk1"/>
        </a:solidFill>
      </p:bgPr>
    </p:bg>
    <p:spTree>
      <p:nvGrpSpPr>
        <p:cNvPr id="62" name="Shape 62"/>
        <p:cNvGrpSpPr/>
        <p:nvPr/>
      </p:nvGrpSpPr>
      <p:grpSpPr>
        <a:xfrm>
          <a:off x="0" y="0"/>
          <a:ext cx="0" cy="0"/>
          <a:chOff x="0" y="0"/>
          <a:chExt cx="0" cy="0"/>
        </a:xfrm>
      </p:grpSpPr>
      <p:sp>
        <p:nvSpPr>
          <p:cNvPr id="63" name="Google Shape;63;p16"/>
          <p:cNvSpPr/>
          <p:nvPr>
            <p:ph idx="2" type="pic"/>
          </p:nvPr>
        </p:nvSpPr>
        <p:spPr>
          <a:xfrm flipH="1" rot="10800000">
            <a:off x="226950" y="1218789"/>
            <a:ext cx="2086200" cy="1883100"/>
          </a:xfrm>
          <a:prstGeom prst="corner">
            <a:avLst>
              <a:gd fmla="val 83590" name="adj1"/>
              <a:gd fmla="val 81097" name="adj2"/>
            </a:avLst>
          </a:prstGeom>
          <a:noFill/>
          <a:ln>
            <a:noFill/>
          </a:ln>
        </p:spPr>
      </p:sp>
      <p:sp>
        <p:nvSpPr>
          <p:cNvPr id="64" name="Google Shape;64;p16"/>
          <p:cNvSpPr/>
          <p:nvPr>
            <p:ph idx="3" type="pic"/>
          </p:nvPr>
        </p:nvSpPr>
        <p:spPr>
          <a:xfrm flipH="1">
            <a:off x="2428286" y="1218789"/>
            <a:ext cx="2086200" cy="1883100"/>
          </a:xfrm>
          <a:prstGeom prst="corner">
            <a:avLst>
              <a:gd fmla="val 83590" name="adj1"/>
              <a:gd fmla="val 81097" name="adj2"/>
            </a:avLst>
          </a:prstGeom>
          <a:noFill/>
          <a:ln>
            <a:noFill/>
          </a:ln>
        </p:spPr>
      </p:sp>
      <p:sp>
        <p:nvSpPr>
          <p:cNvPr id="65" name="Google Shape;65;p16"/>
          <p:cNvSpPr/>
          <p:nvPr>
            <p:ph idx="4" type="pic"/>
          </p:nvPr>
        </p:nvSpPr>
        <p:spPr>
          <a:xfrm rot="10800000">
            <a:off x="4629568" y="1218789"/>
            <a:ext cx="2086200" cy="1883100"/>
          </a:xfrm>
          <a:prstGeom prst="corner">
            <a:avLst>
              <a:gd fmla="val 83590" name="adj1"/>
              <a:gd fmla="val 81097" name="adj2"/>
            </a:avLst>
          </a:prstGeom>
          <a:noFill/>
          <a:ln>
            <a:noFill/>
          </a:ln>
        </p:spPr>
      </p:sp>
      <p:sp>
        <p:nvSpPr>
          <p:cNvPr id="66" name="Google Shape;66;p16"/>
          <p:cNvSpPr/>
          <p:nvPr>
            <p:ph idx="5" type="pic"/>
          </p:nvPr>
        </p:nvSpPr>
        <p:spPr>
          <a:xfrm flipH="1">
            <a:off x="6830850" y="1218789"/>
            <a:ext cx="2086200" cy="1883100"/>
          </a:xfrm>
          <a:prstGeom prst="corner">
            <a:avLst>
              <a:gd fmla="val 83590" name="adj1"/>
              <a:gd fmla="val 81097" name="adj2"/>
            </a:avLst>
          </a:prstGeom>
          <a:noFill/>
          <a:ln>
            <a:noFill/>
          </a:ln>
        </p:spPr>
      </p:sp>
      <p:sp>
        <p:nvSpPr>
          <p:cNvPr id="67" name="Google Shape;67;p16"/>
          <p:cNvSpPr txBox="1"/>
          <p:nvPr>
            <p:ph type="title"/>
          </p:nvPr>
        </p:nvSpPr>
        <p:spPr>
          <a:xfrm>
            <a:off x="211675" y="3093025"/>
            <a:ext cx="21015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68" name="Google Shape;68;p16"/>
          <p:cNvSpPr txBox="1"/>
          <p:nvPr>
            <p:ph idx="6" type="title"/>
          </p:nvPr>
        </p:nvSpPr>
        <p:spPr>
          <a:xfrm>
            <a:off x="2420625" y="3093025"/>
            <a:ext cx="21015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69" name="Google Shape;69;p16"/>
          <p:cNvSpPr txBox="1"/>
          <p:nvPr>
            <p:ph idx="7" type="title"/>
          </p:nvPr>
        </p:nvSpPr>
        <p:spPr>
          <a:xfrm>
            <a:off x="4629575" y="3093025"/>
            <a:ext cx="21015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70" name="Google Shape;70;p16"/>
          <p:cNvSpPr txBox="1"/>
          <p:nvPr>
            <p:ph idx="8" type="title"/>
          </p:nvPr>
        </p:nvSpPr>
        <p:spPr>
          <a:xfrm>
            <a:off x="6823200" y="3093025"/>
            <a:ext cx="21015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71" name="Google Shape;71;p16"/>
          <p:cNvSpPr txBox="1"/>
          <p:nvPr>
            <p:ph idx="1" type="subTitle"/>
          </p:nvPr>
        </p:nvSpPr>
        <p:spPr>
          <a:xfrm>
            <a:off x="230900" y="3518675"/>
            <a:ext cx="2086200" cy="346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800"/>
              <a:buFont typeface="Crimson Pro"/>
              <a:buNone/>
              <a:defRPr sz="1800">
                <a:solidFill>
                  <a:schemeClr val="dk2"/>
                </a:solidFill>
                <a:latin typeface="Crimson Pro"/>
                <a:ea typeface="Crimson Pro"/>
                <a:cs typeface="Crimson Pro"/>
                <a:sym typeface="Crimson Pro"/>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72" name="Google Shape;72;p16"/>
          <p:cNvSpPr txBox="1"/>
          <p:nvPr>
            <p:ph idx="9" type="subTitle"/>
          </p:nvPr>
        </p:nvSpPr>
        <p:spPr>
          <a:xfrm>
            <a:off x="2428275" y="3518675"/>
            <a:ext cx="2086200" cy="346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800"/>
              <a:buFont typeface="Crimson Pro"/>
              <a:buNone/>
              <a:defRPr sz="1800">
                <a:solidFill>
                  <a:schemeClr val="dk2"/>
                </a:solidFill>
                <a:latin typeface="Crimson Pro"/>
                <a:ea typeface="Crimson Pro"/>
                <a:cs typeface="Crimson Pro"/>
                <a:sym typeface="Crimson Pro"/>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73" name="Google Shape;73;p16"/>
          <p:cNvSpPr txBox="1"/>
          <p:nvPr>
            <p:ph idx="13" type="subTitle"/>
          </p:nvPr>
        </p:nvSpPr>
        <p:spPr>
          <a:xfrm>
            <a:off x="4625650" y="3518675"/>
            <a:ext cx="2086200" cy="346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800"/>
              <a:buFont typeface="Crimson Pro"/>
              <a:buNone/>
              <a:defRPr sz="1800">
                <a:solidFill>
                  <a:schemeClr val="dk2"/>
                </a:solidFill>
                <a:latin typeface="Crimson Pro"/>
                <a:ea typeface="Crimson Pro"/>
                <a:cs typeface="Crimson Pro"/>
                <a:sym typeface="Crimson Pro"/>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74" name="Google Shape;74;p16"/>
          <p:cNvSpPr txBox="1"/>
          <p:nvPr>
            <p:ph idx="14" type="subTitle"/>
          </p:nvPr>
        </p:nvSpPr>
        <p:spPr>
          <a:xfrm>
            <a:off x="6823025" y="3518675"/>
            <a:ext cx="2086200" cy="346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800"/>
              <a:buFont typeface="Crimson Pro"/>
              <a:buNone/>
              <a:defRPr sz="1800">
                <a:solidFill>
                  <a:schemeClr val="dk2"/>
                </a:solidFill>
                <a:latin typeface="Crimson Pro"/>
                <a:ea typeface="Crimson Pro"/>
                <a:cs typeface="Crimson Pro"/>
                <a:sym typeface="Crimson Pro"/>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75" name="Google Shape;75;p16"/>
          <p:cNvSpPr txBox="1"/>
          <p:nvPr>
            <p:ph idx="15" type="body"/>
          </p:nvPr>
        </p:nvSpPr>
        <p:spPr>
          <a:xfrm>
            <a:off x="219325" y="3935075"/>
            <a:ext cx="2086200" cy="984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Char char="●"/>
              <a:defRPr sz="800">
                <a:solidFill>
                  <a:schemeClr val="dk2"/>
                </a:solidFill>
              </a:defRPr>
            </a:lvl1pPr>
            <a:lvl2pPr indent="-279400" lvl="1" marL="914400">
              <a:spcBef>
                <a:spcPts val="0"/>
              </a:spcBef>
              <a:spcAft>
                <a:spcPts val="0"/>
              </a:spcAft>
              <a:buClr>
                <a:schemeClr val="dk2"/>
              </a:buClr>
              <a:buSzPts val="800"/>
              <a:buChar char="○"/>
              <a:defRPr sz="800">
                <a:solidFill>
                  <a:schemeClr val="dk2"/>
                </a:solidFill>
              </a:defRPr>
            </a:lvl2pPr>
            <a:lvl3pPr indent="-279400" lvl="2" marL="1371600">
              <a:spcBef>
                <a:spcPts val="0"/>
              </a:spcBef>
              <a:spcAft>
                <a:spcPts val="0"/>
              </a:spcAft>
              <a:buClr>
                <a:schemeClr val="dk2"/>
              </a:buClr>
              <a:buSzPts val="800"/>
              <a:buChar char="■"/>
              <a:defRPr sz="800">
                <a:solidFill>
                  <a:schemeClr val="dk2"/>
                </a:solidFill>
              </a:defRPr>
            </a:lvl3pPr>
            <a:lvl4pPr indent="-279400" lvl="3" marL="1828800">
              <a:spcBef>
                <a:spcPts val="0"/>
              </a:spcBef>
              <a:spcAft>
                <a:spcPts val="0"/>
              </a:spcAft>
              <a:buClr>
                <a:schemeClr val="dk2"/>
              </a:buClr>
              <a:buSzPts val="800"/>
              <a:buChar char="●"/>
              <a:defRPr sz="800">
                <a:solidFill>
                  <a:schemeClr val="dk2"/>
                </a:solidFill>
              </a:defRPr>
            </a:lvl4pPr>
            <a:lvl5pPr indent="-279400" lvl="4" marL="2286000">
              <a:spcBef>
                <a:spcPts val="0"/>
              </a:spcBef>
              <a:spcAft>
                <a:spcPts val="0"/>
              </a:spcAft>
              <a:buClr>
                <a:schemeClr val="dk2"/>
              </a:buClr>
              <a:buSzPts val="800"/>
              <a:buChar char="○"/>
              <a:defRPr sz="800">
                <a:solidFill>
                  <a:schemeClr val="dk2"/>
                </a:solidFill>
              </a:defRPr>
            </a:lvl5pPr>
            <a:lvl6pPr indent="-279400" lvl="5" marL="2743200">
              <a:spcBef>
                <a:spcPts val="0"/>
              </a:spcBef>
              <a:spcAft>
                <a:spcPts val="0"/>
              </a:spcAft>
              <a:buClr>
                <a:schemeClr val="dk2"/>
              </a:buClr>
              <a:buSzPts val="800"/>
              <a:buChar char="■"/>
              <a:defRPr sz="800">
                <a:solidFill>
                  <a:schemeClr val="dk2"/>
                </a:solidFill>
              </a:defRPr>
            </a:lvl6pPr>
            <a:lvl7pPr indent="-279400" lvl="6" marL="3200400">
              <a:spcBef>
                <a:spcPts val="0"/>
              </a:spcBef>
              <a:spcAft>
                <a:spcPts val="0"/>
              </a:spcAft>
              <a:buClr>
                <a:schemeClr val="dk2"/>
              </a:buClr>
              <a:buSzPts val="800"/>
              <a:buChar char="●"/>
              <a:defRPr sz="800">
                <a:solidFill>
                  <a:schemeClr val="dk2"/>
                </a:solidFill>
              </a:defRPr>
            </a:lvl7pPr>
            <a:lvl8pPr indent="-279400" lvl="7" marL="3657600">
              <a:spcBef>
                <a:spcPts val="0"/>
              </a:spcBef>
              <a:spcAft>
                <a:spcPts val="0"/>
              </a:spcAft>
              <a:buClr>
                <a:schemeClr val="dk2"/>
              </a:buClr>
              <a:buSzPts val="800"/>
              <a:buChar char="○"/>
              <a:defRPr sz="800">
                <a:solidFill>
                  <a:schemeClr val="dk2"/>
                </a:solidFill>
              </a:defRPr>
            </a:lvl8pPr>
            <a:lvl9pPr indent="-279400" lvl="8" marL="4114800">
              <a:spcBef>
                <a:spcPts val="0"/>
              </a:spcBef>
              <a:spcAft>
                <a:spcPts val="0"/>
              </a:spcAft>
              <a:buClr>
                <a:schemeClr val="dk2"/>
              </a:buClr>
              <a:buSzPts val="800"/>
              <a:buChar char="■"/>
              <a:defRPr sz="800">
                <a:solidFill>
                  <a:schemeClr val="dk2"/>
                </a:solidFill>
              </a:defRPr>
            </a:lvl9pPr>
          </a:lstStyle>
          <a:p/>
        </p:txBody>
      </p:sp>
      <p:sp>
        <p:nvSpPr>
          <p:cNvPr id="76" name="Google Shape;76;p16"/>
          <p:cNvSpPr txBox="1"/>
          <p:nvPr>
            <p:ph idx="16" type="body"/>
          </p:nvPr>
        </p:nvSpPr>
        <p:spPr>
          <a:xfrm>
            <a:off x="2428275" y="3935075"/>
            <a:ext cx="2086200" cy="984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Char char="●"/>
              <a:defRPr sz="800">
                <a:solidFill>
                  <a:schemeClr val="dk2"/>
                </a:solidFill>
              </a:defRPr>
            </a:lvl1pPr>
            <a:lvl2pPr indent="-279400" lvl="1" marL="914400">
              <a:spcBef>
                <a:spcPts val="0"/>
              </a:spcBef>
              <a:spcAft>
                <a:spcPts val="0"/>
              </a:spcAft>
              <a:buClr>
                <a:schemeClr val="dk2"/>
              </a:buClr>
              <a:buSzPts val="800"/>
              <a:buChar char="○"/>
              <a:defRPr sz="800">
                <a:solidFill>
                  <a:schemeClr val="dk2"/>
                </a:solidFill>
              </a:defRPr>
            </a:lvl2pPr>
            <a:lvl3pPr indent="-279400" lvl="2" marL="1371600">
              <a:spcBef>
                <a:spcPts val="0"/>
              </a:spcBef>
              <a:spcAft>
                <a:spcPts val="0"/>
              </a:spcAft>
              <a:buClr>
                <a:schemeClr val="dk2"/>
              </a:buClr>
              <a:buSzPts val="800"/>
              <a:buChar char="■"/>
              <a:defRPr sz="800">
                <a:solidFill>
                  <a:schemeClr val="dk2"/>
                </a:solidFill>
              </a:defRPr>
            </a:lvl3pPr>
            <a:lvl4pPr indent="-279400" lvl="3" marL="1828800">
              <a:spcBef>
                <a:spcPts val="0"/>
              </a:spcBef>
              <a:spcAft>
                <a:spcPts val="0"/>
              </a:spcAft>
              <a:buClr>
                <a:schemeClr val="dk2"/>
              </a:buClr>
              <a:buSzPts val="800"/>
              <a:buChar char="●"/>
              <a:defRPr sz="800">
                <a:solidFill>
                  <a:schemeClr val="dk2"/>
                </a:solidFill>
              </a:defRPr>
            </a:lvl4pPr>
            <a:lvl5pPr indent="-279400" lvl="4" marL="2286000">
              <a:spcBef>
                <a:spcPts val="0"/>
              </a:spcBef>
              <a:spcAft>
                <a:spcPts val="0"/>
              </a:spcAft>
              <a:buClr>
                <a:schemeClr val="dk2"/>
              </a:buClr>
              <a:buSzPts val="800"/>
              <a:buChar char="○"/>
              <a:defRPr sz="800">
                <a:solidFill>
                  <a:schemeClr val="dk2"/>
                </a:solidFill>
              </a:defRPr>
            </a:lvl5pPr>
            <a:lvl6pPr indent="-279400" lvl="5" marL="2743200">
              <a:spcBef>
                <a:spcPts val="0"/>
              </a:spcBef>
              <a:spcAft>
                <a:spcPts val="0"/>
              </a:spcAft>
              <a:buClr>
                <a:schemeClr val="dk2"/>
              </a:buClr>
              <a:buSzPts val="800"/>
              <a:buChar char="■"/>
              <a:defRPr sz="800">
                <a:solidFill>
                  <a:schemeClr val="dk2"/>
                </a:solidFill>
              </a:defRPr>
            </a:lvl6pPr>
            <a:lvl7pPr indent="-279400" lvl="6" marL="3200400">
              <a:spcBef>
                <a:spcPts val="0"/>
              </a:spcBef>
              <a:spcAft>
                <a:spcPts val="0"/>
              </a:spcAft>
              <a:buClr>
                <a:schemeClr val="dk2"/>
              </a:buClr>
              <a:buSzPts val="800"/>
              <a:buChar char="●"/>
              <a:defRPr sz="800">
                <a:solidFill>
                  <a:schemeClr val="dk2"/>
                </a:solidFill>
              </a:defRPr>
            </a:lvl7pPr>
            <a:lvl8pPr indent="-279400" lvl="7" marL="3657600">
              <a:spcBef>
                <a:spcPts val="0"/>
              </a:spcBef>
              <a:spcAft>
                <a:spcPts val="0"/>
              </a:spcAft>
              <a:buClr>
                <a:schemeClr val="dk2"/>
              </a:buClr>
              <a:buSzPts val="800"/>
              <a:buChar char="○"/>
              <a:defRPr sz="800">
                <a:solidFill>
                  <a:schemeClr val="dk2"/>
                </a:solidFill>
              </a:defRPr>
            </a:lvl8pPr>
            <a:lvl9pPr indent="-279400" lvl="8" marL="4114800">
              <a:spcBef>
                <a:spcPts val="0"/>
              </a:spcBef>
              <a:spcAft>
                <a:spcPts val="0"/>
              </a:spcAft>
              <a:buClr>
                <a:schemeClr val="dk2"/>
              </a:buClr>
              <a:buSzPts val="800"/>
              <a:buChar char="■"/>
              <a:defRPr sz="800">
                <a:solidFill>
                  <a:schemeClr val="dk2"/>
                </a:solidFill>
              </a:defRPr>
            </a:lvl9pPr>
          </a:lstStyle>
          <a:p/>
        </p:txBody>
      </p:sp>
      <p:sp>
        <p:nvSpPr>
          <p:cNvPr id="77" name="Google Shape;77;p16"/>
          <p:cNvSpPr txBox="1"/>
          <p:nvPr>
            <p:ph idx="17" type="body"/>
          </p:nvPr>
        </p:nvSpPr>
        <p:spPr>
          <a:xfrm>
            <a:off x="4637225" y="3935075"/>
            <a:ext cx="2086200" cy="984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Char char="●"/>
              <a:defRPr sz="800">
                <a:solidFill>
                  <a:schemeClr val="dk2"/>
                </a:solidFill>
              </a:defRPr>
            </a:lvl1pPr>
            <a:lvl2pPr indent="-279400" lvl="1" marL="914400">
              <a:spcBef>
                <a:spcPts val="0"/>
              </a:spcBef>
              <a:spcAft>
                <a:spcPts val="0"/>
              </a:spcAft>
              <a:buClr>
                <a:schemeClr val="dk2"/>
              </a:buClr>
              <a:buSzPts val="800"/>
              <a:buChar char="○"/>
              <a:defRPr sz="800">
                <a:solidFill>
                  <a:schemeClr val="dk2"/>
                </a:solidFill>
              </a:defRPr>
            </a:lvl2pPr>
            <a:lvl3pPr indent="-279400" lvl="2" marL="1371600">
              <a:spcBef>
                <a:spcPts val="0"/>
              </a:spcBef>
              <a:spcAft>
                <a:spcPts val="0"/>
              </a:spcAft>
              <a:buClr>
                <a:schemeClr val="dk2"/>
              </a:buClr>
              <a:buSzPts val="800"/>
              <a:buChar char="■"/>
              <a:defRPr sz="800">
                <a:solidFill>
                  <a:schemeClr val="dk2"/>
                </a:solidFill>
              </a:defRPr>
            </a:lvl3pPr>
            <a:lvl4pPr indent="-279400" lvl="3" marL="1828800">
              <a:spcBef>
                <a:spcPts val="0"/>
              </a:spcBef>
              <a:spcAft>
                <a:spcPts val="0"/>
              </a:spcAft>
              <a:buClr>
                <a:schemeClr val="dk2"/>
              </a:buClr>
              <a:buSzPts val="800"/>
              <a:buChar char="●"/>
              <a:defRPr sz="800">
                <a:solidFill>
                  <a:schemeClr val="dk2"/>
                </a:solidFill>
              </a:defRPr>
            </a:lvl4pPr>
            <a:lvl5pPr indent="-279400" lvl="4" marL="2286000">
              <a:spcBef>
                <a:spcPts val="0"/>
              </a:spcBef>
              <a:spcAft>
                <a:spcPts val="0"/>
              </a:spcAft>
              <a:buClr>
                <a:schemeClr val="dk2"/>
              </a:buClr>
              <a:buSzPts val="800"/>
              <a:buChar char="○"/>
              <a:defRPr sz="800">
                <a:solidFill>
                  <a:schemeClr val="dk2"/>
                </a:solidFill>
              </a:defRPr>
            </a:lvl5pPr>
            <a:lvl6pPr indent="-279400" lvl="5" marL="2743200">
              <a:spcBef>
                <a:spcPts val="0"/>
              </a:spcBef>
              <a:spcAft>
                <a:spcPts val="0"/>
              </a:spcAft>
              <a:buClr>
                <a:schemeClr val="dk2"/>
              </a:buClr>
              <a:buSzPts val="800"/>
              <a:buChar char="■"/>
              <a:defRPr sz="800">
                <a:solidFill>
                  <a:schemeClr val="dk2"/>
                </a:solidFill>
              </a:defRPr>
            </a:lvl6pPr>
            <a:lvl7pPr indent="-279400" lvl="6" marL="3200400">
              <a:spcBef>
                <a:spcPts val="0"/>
              </a:spcBef>
              <a:spcAft>
                <a:spcPts val="0"/>
              </a:spcAft>
              <a:buClr>
                <a:schemeClr val="dk2"/>
              </a:buClr>
              <a:buSzPts val="800"/>
              <a:buChar char="●"/>
              <a:defRPr sz="800">
                <a:solidFill>
                  <a:schemeClr val="dk2"/>
                </a:solidFill>
              </a:defRPr>
            </a:lvl7pPr>
            <a:lvl8pPr indent="-279400" lvl="7" marL="3657600">
              <a:spcBef>
                <a:spcPts val="0"/>
              </a:spcBef>
              <a:spcAft>
                <a:spcPts val="0"/>
              </a:spcAft>
              <a:buClr>
                <a:schemeClr val="dk2"/>
              </a:buClr>
              <a:buSzPts val="800"/>
              <a:buChar char="○"/>
              <a:defRPr sz="800">
                <a:solidFill>
                  <a:schemeClr val="dk2"/>
                </a:solidFill>
              </a:defRPr>
            </a:lvl8pPr>
            <a:lvl9pPr indent="-279400" lvl="8" marL="4114800">
              <a:spcBef>
                <a:spcPts val="0"/>
              </a:spcBef>
              <a:spcAft>
                <a:spcPts val="0"/>
              </a:spcAft>
              <a:buClr>
                <a:schemeClr val="dk2"/>
              </a:buClr>
              <a:buSzPts val="800"/>
              <a:buChar char="■"/>
              <a:defRPr sz="800">
                <a:solidFill>
                  <a:schemeClr val="dk2"/>
                </a:solidFill>
              </a:defRPr>
            </a:lvl9pPr>
          </a:lstStyle>
          <a:p/>
        </p:txBody>
      </p:sp>
      <p:sp>
        <p:nvSpPr>
          <p:cNvPr id="78" name="Google Shape;78;p16"/>
          <p:cNvSpPr txBox="1"/>
          <p:nvPr>
            <p:ph idx="18" type="body"/>
          </p:nvPr>
        </p:nvSpPr>
        <p:spPr>
          <a:xfrm>
            <a:off x="6846175" y="3935075"/>
            <a:ext cx="2086200" cy="984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chemeClr val="dk2"/>
              </a:buClr>
              <a:buSzPts val="800"/>
              <a:buChar char="●"/>
              <a:defRPr sz="800">
                <a:solidFill>
                  <a:schemeClr val="dk2"/>
                </a:solidFill>
              </a:defRPr>
            </a:lvl1pPr>
            <a:lvl2pPr indent="-279400" lvl="1" marL="914400">
              <a:spcBef>
                <a:spcPts val="0"/>
              </a:spcBef>
              <a:spcAft>
                <a:spcPts val="0"/>
              </a:spcAft>
              <a:buClr>
                <a:schemeClr val="dk2"/>
              </a:buClr>
              <a:buSzPts val="800"/>
              <a:buChar char="○"/>
              <a:defRPr sz="800">
                <a:solidFill>
                  <a:schemeClr val="dk2"/>
                </a:solidFill>
              </a:defRPr>
            </a:lvl2pPr>
            <a:lvl3pPr indent="-279400" lvl="2" marL="1371600">
              <a:spcBef>
                <a:spcPts val="0"/>
              </a:spcBef>
              <a:spcAft>
                <a:spcPts val="0"/>
              </a:spcAft>
              <a:buClr>
                <a:schemeClr val="dk2"/>
              </a:buClr>
              <a:buSzPts val="800"/>
              <a:buChar char="■"/>
              <a:defRPr sz="800">
                <a:solidFill>
                  <a:schemeClr val="dk2"/>
                </a:solidFill>
              </a:defRPr>
            </a:lvl3pPr>
            <a:lvl4pPr indent="-279400" lvl="3" marL="1828800">
              <a:spcBef>
                <a:spcPts val="0"/>
              </a:spcBef>
              <a:spcAft>
                <a:spcPts val="0"/>
              </a:spcAft>
              <a:buClr>
                <a:schemeClr val="dk2"/>
              </a:buClr>
              <a:buSzPts val="800"/>
              <a:buChar char="●"/>
              <a:defRPr sz="800">
                <a:solidFill>
                  <a:schemeClr val="dk2"/>
                </a:solidFill>
              </a:defRPr>
            </a:lvl4pPr>
            <a:lvl5pPr indent="-279400" lvl="4" marL="2286000">
              <a:spcBef>
                <a:spcPts val="0"/>
              </a:spcBef>
              <a:spcAft>
                <a:spcPts val="0"/>
              </a:spcAft>
              <a:buClr>
                <a:schemeClr val="dk2"/>
              </a:buClr>
              <a:buSzPts val="800"/>
              <a:buChar char="○"/>
              <a:defRPr sz="800">
                <a:solidFill>
                  <a:schemeClr val="dk2"/>
                </a:solidFill>
              </a:defRPr>
            </a:lvl5pPr>
            <a:lvl6pPr indent="-279400" lvl="5" marL="2743200">
              <a:spcBef>
                <a:spcPts val="0"/>
              </a:spcBef>
              <a:spcAft>
                <a:spcPts val="0"/>
              </a:spcAft>
              <a:buClr>
                <a:schemeClr val="dk2"/>
              </a:buClr>
              <a:buSzPts val="800"/>
              <a:buChar char="■"/>
              <a:defRPr sz="800">
                <a:solidFill>
                  <a:schemeClr val="dk2"/>
                </a:solidFill>
              </a:defRPr>
            </a:lvl6pPr>
            <a:lvl7pPr indent="-279400" lvl="6" marL="3200400">
              <a:spcBef>
                <a:spcPts val="0"/>
              </a:spcBef>
              <a:spcAft>
                <a:spcPts val="0"/>
              </a:spcAft>
              <a:buClr>
                <a:schemeClr val="dk2"/>
              </a:buClr>
              <a:buSzPts val="800"/>
              <a:buChar char="●"/>
              <a:defRPr sz="800">
                <a:solidFill>
                  <a:schemeClr val="dk2"/>
                </a:solidFill>
              </a:defRPr>
            </a:lvl7pPr>
            <a:lvl8pPr indent="-279400" lvl="7" marL="3657600">
              <a:spcBef>
                <a:spcPts val="0"/>
              </a:spcBef>
              <a:spcAft>
                <a:spcPts val="0"/>
              </a:spcAft>
              <a:buClr>
                <a:schemeClr val="dk2"/>
              </a:buClr>
              <a:buSzPts val="800"/>
              <a:buChar char="○"/>
              <a:defRPr sz="800">
                <a:solidFill>
                  <a:schemeClr val="dk2"/>
                </a:solidFill>
              </a:defRPr>
            </a:lvl8pPr>
            <a:lvl9pPr indent="-279400" lvl="8" marL="4114800">
              <a:spcBef>
                <a:spcPts val="0"/>
              </a:spcBef>
              <a:spcAft>
                <a:spcPts val="0"/>
              </a:spcAft>
              <a:buClr>
                <a:schemeClr val="dk2"/>
              </a:buClr>
              <a:buSzPts val="800"/>
              <a:buChar char="■"/>
              <a:defRPr sz="800">
                <a:solidFill>
                  <a:schemeClr val="dk2"/>
                </a:solidFill>
              </a:defRPr>
            </a:lvl9pPr>
          </a:lstStyle>
          <a:p/>
        </p:txBody>
      </p:sp>
      <p:sp>
        <p:nvSpPr>
          <p:cNvPr id="79" name="Google Shape;79;p16"/>
          <p:cNvSpPr txBox="1"/>
          <p:nvPr>
            <p:ph idx="19" type="title"/>
          </p:nvPr>
        </p:nvSpPr>
        <p:spPr>
          <a:xfrm>
            <a:off x="230900" y="454775"/>
            <a:ext cx="44064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s of contents" type="twoColTx">
  <p:cSld name="TITLE_AND_TWO_COLUMNS">
    <p:spTree>
      <p:nvGrpSpPr>
        <p:cNvPr id="80" name="Shape 80"/>
        <p:cNvGrpSpPr/>
        <p:nvPr/>
      </p:nvGrpSpPr>
      <p:grpSpPr>
        <a:xfrm>
          <a:off x="0" y="0"/>
          <a:ext cx="0" cy="0"/>
          <a:chOff x="0" y="0"/>
          <a:chExt cx="0" cy="0"/>
        </a:xfrm>
      </p:grpSpPr>
      <p:sp>
        <p:nvSpPr>
          <p:cNvPr id="81" name="Google Shape;81;p17"/>
          <p:cNvSpPr/>
          <p:nvPr>
            <p:ph idx="2" type="pic"/>
          </p:nvPr>
        </p:nvSpPr>
        <p:spPr>
          <a:xfrm>
            <a:off x="0" y="0"/>
            <a:ext cx="9144000" cy="5143500"/>
          </a:xfrm>
          <a:prstGeom prst="rect">
            <a:avLst/>
          </a:prstGeom>
          <a:noFill/>
          <a:ln>
            <a:noFill/>
          </a:ln>
        </p:spPr>
      </p:sp>
      <p:grpSp>
        <p:nvGrpSpPr>
          <p:cNvPr id="82" name="Google Shape;82;p17"/>
          <p:cNvGrpSpPr/>
          <p:nvPr/>
        </p:nvGrpSpPr>
        <p:grpSpPr>
          <a:xfrm>
            <a:off x="162" y="98"/>
            <a:ext cx="9143669" cy="5143312"/>
            <a:chOff x="238125" y="848375"/>
            <a:chExt cx="7144050" cy="4018527"/>
          </a:xfrm>
        </p:grpSpPr>
        <p:sp>
          <p:nvSpPr>
            <p:cNvPr id="83" name="Google Shape;83;p17"/>
            <p:cNvSpPr/>
            <p:nvPr/>
          </p:nvSpPr>
          <p:spPr>
            <a:xfrm>
              <a:off x="238125" y="848377"/>
              <a:ext cx="5017377" cy="4018525"/>
            </a:xfrm>
            <a:custGeom>
              <a:rect b="b" l="l" r="r" t="t"/>
              <a:pathLst>
                <a:path extrusionOk="0" h="160741" w="191211">
                  <a:moveTo>
                    <a:pt x="0" y="0"/>
                  </a:moveTo>
                  <a:lnTo>
                    <a:pt x="0" y="160741"/>
                  </a:lnTo>
                  <a:lnTo>
                    <a:pt x="118091" y="160741"/>
                  </a:lnTo>
                  <a:lnTo>
                    <a:pt x="117329" y="160729"/>
                  </a:lnTo>
                  <a:lnTo>
                    <a:pt x="115829" y="160574"/>
                  </a:lnTo>
                  <a:lnTo>
                    <a:pt x="114376" y="160277"/>
                  </a:lnTo>
                  <a:lnTo>
                    <a:pt x="112971" y="159848"/>
                  </a:lnTo>
                  <a:lnTo>
                    <a:pt x="111638" y="159276"/>
                  </a:lnTo>
                  <a:lnTo>
                    <a:pt x="110376" y="158586"/>
                  </a:lnTo>
                  <a:lnTo>
                    <a:pt x="109185" y="157788"/>
                  </a:lnTo>
                  <a:lnTo>
                    <a:pt x="108078" y="156883"/>
                  </a:lnTo>
                  <a:lnTo>
                    <a:pt x="107077" y="155871"/>
                  </a:lnTo>
                  <a:lnTo>
                    <a:pt x="106161" y="154764"/>
                  </a:lnTo>
                  <a:lnTo>
                    <a:pt x="105363" y="153573"/>
                  </a:lnTo>
                  <a:lnTo>
                    <a:pt x="104672" y="152311"/>
                  </a:lnTo>
                  <a:lnTo>
                    <a:pt x="104113" y="150977"/>
                  </a:lnTo>
                  <a:lnTo>
                    <a:pt x="103672" y="149584"/>
                  </a:lnTo>
                  <a:lnTo>
                    <a:pt x="103374" y="148132"/>
                  </a:lnTo>
                  <a:lnTo>
                    <a:pt x="103220" y="146620"/>
                  </a:lnTo>
                  <a:lnTo>
                    <a:pt x="103208" y="145857"/>
                  </a:lnTo>
                  <a:lnTo>
                    <a:pt x="103208" y="77846"/>
                  </a:lnTo>
                  <a:lnTo>
                    <a:pt x="103220" y="77072"/>
                  </a:lnTo>
                  <a:lnTo>
                    <a:pt x="103374" y="75572"/>
                  </a:lnTo>
                  <a:lnTo>
                    <a:pt x="103672" y="74119"/>
                  </a:lnTo>
                  <a:lnTo>
                    <a:pt x="104113" y="72714"/>
                  </a:lnTo>
                  <a:lnTo>
                    <a:pt x="104672" y="71381"/>
                  </a:lnTo>
                  <a:lnTo>
                    <a:pt x="105363" y="70119"/>
                  </a:lnTo>
                  <a:lnTo>
                    <a:pt x="106161" y="68928"/>
                  </a:lnTo>
                  <a:lnTo>
                    <a:pt x="107077" y="67833"/>
                  </a:lnTo>
                  <a:lnTo>
                    <a:pt x="108078" y="66821"/>
                  </a:lnTo>
                  <a:lnTo>
                    <a:pt x="109185" y="65904"/>
                  </a:lnTo>
                  <a:lnTo>
                    <a:pt x="110376" y="65106"/>
                  </a:lnTo>
                  <a:lnTo>
                    <a:pt x="111638" y="64415"/>
                  </a:lnTo>
                  <a:lnTo>
                    <a:pt x="112971" y="63856"/>
                  </a:lnTo>
                  <a:lnTo>
                    <a:pt x="114376" y="63415"/>
                  </a:lnTo>
                  <a:lnTo>
                    <a:pt x="115829" y="63118"/>
                  </a:lnTo>
                  <a:lnTo>
                    <a:pt x="117329" y="62975"/>
                  </a:lnTo>
                  <a:lnTo>
                    <a:pt x="118091" y="62963"/>
                  </a:lnTo>
                  <a:lnTo>
                    <a:pt x="161444" y="62963"/>
                  </a:lnTo>
                  <a:lnTo>
                    <a:pt x="162206" y="62939"/>
                  </a:lnTo>
                  <a:lnTo>
                    <a:pt x="163718" y="62796"/>
                  </a:lnTo>
                  <a:lnTo>
                    <a:pt x="165170" y="62498"/>
                  </a:lnTo>
                  <a:lnTo>
                    <a:pt x="166563" y="62058"/>
                  </a:lnTo>
                  <a:lnTo>
                    <a:pt x="167897" y="61498"/>
                  </a:lnTo>
                  <a:lnTo>
                    <a:pt x="169159" y="60808"/>
                  </a:lnTo>
                  <a:lnTo>
                    <a:pt x="170350" y="60010"/>
                  </a:lnTo>
                  <a:lnTo>
                    <a:pt x="171457" y="59093"/>
                  </a:lnTo>
                  <a:lnTo>
                    <a:pt x="172469" y="58081"/>
                  </a:lnTo>
                  <a:lnTo>
                    <a:pt x="173374" y="56986"/>
                  </a:lnTo>
                  <a:lnTo>
                    <a:pt x="174172" y="55795"/>
                  </a:lnTo>
                  <a:lnTo>
                    <a:pt x="174862" y="54533"/>
                  </a:lnTo>
                  <a:lnTo>
                    <a:pt x="175434" y="53199"/>
                  </a:lnTo>
                  <a:lnTo>
                    <a:pt x="175863" y="51794"/>
                  </a:lnTo>
                  <a:lnTo>
                    <a:pt x="176160" y="50342"/>
                  </a:lnTo>
                  <a:lnTo>
                    <a:pt x="176315" y="48841"/>
                  </a:lnTo>
                  <a:lnTo>
                    <a:pt x="176327" y="48079"/>
                  </a:lnTo>
                  <a:lnTo>
                    <a:pt x="176327" y="14883"/>
                  </a:lnTo>
                  <a:lnTo>
                    <a:pt x="176339" y="14121"/>
                  </a:lnTo>
                  <a:lnTo>
                    <a:pt x="176494" y="12609"/>
                  </a:lnTo>
                  <a:lnTo>
                    <a:pt x="176791" y="11157"/>
                  </a:lnTo>
                  <a:lnTo>
                    <a:pt x="177220" y="9764"/>
                  </a:lnTo>
                  <a:lnTo>
                    <a:pt x="177792" y="8430"/>
                  </a:lnTo>
                  <a:lnTo>
                    <a:pt x="178482" y="7168"/>
                  </a:lnTo>
                  <a:lnTo>
                    <a:pt x="179280" y="5977"/>
                  </a:lnTo>
                  <a:lnTo>
                    <a:pt x="180185" y="4870"/>
                  </a:lnTo>
                  <a:lnTo>
                    <a:pt x="181197" y="3858"/>
                  </a:lnTo>
                  <a:lnTo>
                    <a:pt x="182304" y="2953"/>
                  </a:lnTo>
                  <a:lnTo>
                    <a:pt x="183495" y="2155"/>
                  </a:lnTo>
                  <a:lnTo>
                    <a:pt x="184757" y="1465"/>
                  </a:lnTo>
                  <a:lnTo>
                    <a:pt x="186091" y="893"/>
                  </a:lnTo>
                  <a:lnTo>
                    <a:pt x="187484" y="464"/>
                  </a:lnTo>
                  <a:lnTo>
                    <a:pt x="188936" y="167"/>
                  </a:lnTo>
                  <a:lnTo>
                    <a:pt x="190448" y="12"/>
                  </a:lnTo>
                  <a:lnTo>
                    <a:pt x="191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4" name="Google Shape;84;p17"/>
            <p:cNvSpPr/>
            <p:nvPr/>
          </p:nvSpPr>
          <p:spPr>
            <a:xfrm>
              <a:off x="7010075" y="848375"/>
              <a:ext cx="372100" cy="372100"/>
            </a:xfrm>
            <a:custGeom>
              <a:rect b="b" l="l" r="r" t="t"/>
              <a:pathLst>
                <a:path extrusionOk="0" h="14884" w="14884">
                  <a:moveTo>
                    <a:pt x="0" y="0"/>
                  </a:moveTo>
                  <a:lnTo>
                    <a:pt x="763" y="12"/>
                  </a:lnTo>
                  <a:lnTo>
                    <a:pt x="2275" y="167"/>
                  </a:lnTo>
                  <a:lnTo>
                    <a:pt x="3727" y="464"/>
                  </a:lnTo>
                  <a:lnTo>
                    <a:pt x="5120" y="893"/>
                  </a:lnTo>
                  <a:lnTo>
                    <a:pt x="6454" y="1465"/>
                  </a:lnTo>
                  <a:lnTo>
                    <a:pt x="7716" y="2155"/>
                  </a:lnTo>
                  <a:lnTo>
                    <a:pt x="8907" y="2953"/>
                  </a:lnTo>
                  <a:lnTo>
                    <a:pt x="10014" y="3858"/>
                  </a:lnTo>
                  <a:lnTo>
                    <a:pt x="11026" y="4870"/>
                  </a:lnTo>
                  <a:lnTo>
                    <a:pt x="11931" y="5977"/>
                  </a:lnTo>
                  <a:lnTo>
                    <a:pt x="12729" y="7168"/>
                  </a:lnTo>
                  <a:lnTo>
                    <a:pt x="13419" y="8430"/>
                  </a:lnTo>
                  <a:lnTo>
                    <a:pt x="13991" y="9764"/>
                  </a:lnTo>
                  <a:lnTo>
                    <a:pt x="14420" y="11157"/>
                  </a:lnTo>
                  <a:lnTo>
                    <a:pt x="14717" y="12609"/>
                  </a:lnTo>
                  <a:lnTo>
                    <a:pt x="14872" y="14121"/>
                  </a:lnTo>
                  <a:lnTo>
                    <a:pt x="14884" y="14883"/>
                  </a:lnTo>
                  <a:lnTo>
                    <a:pt x="148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5" name="Google Shape;85;p17"/>
            <p:cNvSpPr/>
            <p:nvPr/>
          </p:nvSpPr>
          <p:spPr>
            <a:xfrm>
              <a:off x="5182100" y="2921025"/>
              <a:ext cx="2200075" cy="1945875"/>
            </a:xfrm>
            <a:custGeom>
              <a:rect b="b" l="l" r="r" t="t"/>
              <a:pathLst>
                <a:path extrusionOk="0" h="77835" w="88003">
                  <a:moveTo>
                    <a:pt x="88003" y="1"/>
                  </a:moveTo>
                  <a:lnTo>
                    <a:pt x="87991" y="763"/>
                  </a:lnTo>
                  <a:lnTo>
                    <a:pt x="87836" y="2263"/>
                  </a:lnTo>
                  <a:lnTo>
                    <a:pt x="87539" y="3715"/>
                  </a:lnTo>
                  <a:lnTo>
                    <a:pt x="87110" y="5120"/>
                  </a:lnTo>
                  <a:lnTo>
                    <a:pt x="86538" y="6454"/>
                  </a:lnTo>
                  <a:lnTo>
                    <a:pt x="85848" y="7716"/>
                  </a:lnTo>
                  <a:lnTo>
                    <a:pt x="85050" y="8907"/>
                  </a:lnTo>
                  <a:lnTo>
                    <a:pt x="84145" y="10002"/>
                  </a:lnTo>
                  <a:lnTo>
                    <a:pt x="83133" y="11014"/>
                  </a:lnTo>
                  <a:lnTo>
                    <a:pt x="82026" y="11931"/>
                  </a:lnTo>
                  <a:lnTo>
                    <a:pt x="80835" y="12729"/>
                  </a:lnTo>
                  <a:lnTo>
                    <a:pt x="79573" y="13419"/>
                  </a:lnTo>
                  <a:lnTo>
                    <a:pt x="78239" y="13979"/>
                  </a:lnTo>
                  <a:lnTo>
                    <a:pt x="76846" y="14420"/>
                  </a:lnTo>
                  <a:lnTo>
                    <a:pt x="75394" y="14717"/>
                  </a:lnTo>
                  <a:lnTo>
                    <a:pt x="73882" y="14860"/>
                  </a:lnTo>
                  <a:lnTo>
                    <a:pt x="73119" y="14884"/>
                  </a:lnTo>
                  <a:lnTo>
                    <a:pt x="29767" y="14884"/>
                  </a:lnTo>
                  <a:lnTo>
                    <a:pt x="29005" y="14896"/>
                  </a:lnTo>
                  <a:lnTo>
                    <a:pt x="27505" y="15039"/>
                  </a:lnTo>
                  <a:lnTo>
                    <a:pt x="26052" y="15336"/>
                  </a:lnTo>
                  <a:lnTo>
                    <a:pt x="24647" y="15777"/>
                  </a:lnTo>
                  <a:lnTo>
                    <a:pt x="23314" y="16337"/>
                  </a:lnTo>
                  <a:lnTo>
                    <a:pt x="22051" y="17027"/>
                  </a:lnTo>
                  <a:lnTo>
                    <a:pt x="20861" y="17825"/>
                  </a:lnTo>
                  <a:lnTo>
                    <a:pt x="19765" y="18742"/>
                  </a:lnTo>
                  <a:lnTo>
                    <a:pt x="18753" y="19754"/>
                  </a:lnTo>
                  <a:lnTo>
                    <a:pt x="17836" y="20849"/>
                  </a:lnTo>
                  <a:lnTo>
                    <a:pt x="17039" y="22040"/>
                  </a:lnTo>
                  <a:lnTo>
                    <a:pt x="16348" y="23302"/>
                  </a:lnTo>
                  <a:lnTo>
                    <a:pt x="15788" y="24636"/>
                  </a:lnTo>
                  <a:lnTo>
                    <a:pt x="15348" y="26041"/>
                  </a:lnTo>
                  <a:lnTo>
                    <a:pt x="15050" y="27493"/>
                  </a:lnTo>
                  <a:lnTo>
                    <a:pt x="14895" y="28993"/>
                  </a:lnTo>
                  <a:lnTo>
                    <a:pt x="14884" y="29767"/>
                  </a:lnTo>
                  <a:lnTo>
                    <a:pt x="14884" y="62951"/>
                  </a:lnTo>
                  <a:lnTo>
                    <a:pt x="14872" y="63714"/>
                  </a:lnTo>
                  <a:lnTo>
                    <a:pt x="14717" y="65226"/>
                  </a:lnTo>
                  <a:lnTo>
                    <a:pt x="14431" y="66678"/>
                  </a:lnTo>
                  <a:lnTo>
                    <a:pt x="13991" y="68071"/>
                  </a:lnTo>
                  <a:lnTo>
                    <a:pt x="13431" y="69405"/>
                  </a:lnTo>
                  <a:lnTo>
                    <a:pt x="12740" y="70667"/>
                  </a:lnTo>
                  <a:lnTo>
                    <a:pt x="11931" y="71858"/>
                  </a:lnTo>
                  <a:lnTo>
                    <a:pt x="11026" y="72965"/>
                  </a:lnTo>
                  <a:lnTo>
                    <a:pt x="10014" y="73977"/>
                  </a:lnTo>
                  <a:lnTo>
                    <a:pt x="8918" y="74882"/>
                  </a:lnTo>
                  <a:lnTo>
                    <a:pt x="7728" y="75680"/>
                  </a:lnTo>
                  <a:lnTo>
                    <a:pt x="6466" y="76370"/>
                  </a:lnTo>
                  <a:lnTo>
                    <a:pt x="5120" y="76942"/>
                  </a:lnTo>
                  <a:lnTo>
                    <a:pt x="3727" y="77371"/>
                  </a:lnTo>
                  <a:lnTo>
                    <a:pt x="2274" y="77668"/>
                  </a:lnTo>
                  <a:lnTo>
                    <a:pt x="774" y="77823"/>
                  </a:lnTo>
                  <a:lnTo>
                    <a:pt x="0" y="77835"/>
                  </a:lnTo>
                  <a:lnTo>
                    <a:pt x="88003" y="77835"/>
                  </a:lnTo>
                  <a:lnTo>
                    <a:pt x="88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86" name="Google Shape;86;p17"/>
          <p:cNvSpPr txBox="1"/>
          <p:nvPr>
            <p:ph type="title"/>
          </p:nvPr>
        </p:nvSpPr>
        <p:spPr>
          <a:xfrm>
            <a:off x="230900" y="457200"/>
            <a:ext cx="4406400" cy="1560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4800"/>
              <a:buNone/>
              <a:defRPr/>
            </a:lvl2pPr>
            <a:lvl3pPr lvl="2">
              <a:spcBef>
                <a:spcPts val="0"/>
              </a:spcBef>
              <a:spcAft>
                <a:spcPts val="0"/>
              </a:spcAft>
              <a:buClr>
                <a:schemeClr val="dk1"/>
              </a:buClr>
              <a:buSzPts val="4800"/>
              <a:buNone/>
              <a:defRPr/>
            </a:lvl3pPr>
            <a:lvl4pPr lvl="3">
              <a:spcBef>
                <a:spcPts val="0"/>
              </a:spcBef>
              <a:spcAft>
                <a:spcPts val="0"/>
              </a:spcAft>
              <a:buClr>
                <a:schemeClr val="dk1"/>
              </a:buClr>
              <a:buSzPts val="4800"/>
              <a:buNone/>
              <a:defRPr/>
            </a:lvl4pPr>
            <a:lvl5pPr lvl="4">
              <a:spcBef>
                <a:spcPts val="0"/>
              </a:spcBef>
              <a:spcAft>
                <a:spcPts val="0"/>
              </a:spcAft>
              <a:buClr>
                <a:schemeClr val="dk1"/>
              </a:buClr>
              <a:buSzPts val="4800"/>
              <a:buNone/>
              <a:defRPr/>
            </a:lvl5pPr>
            <a:lvl6pPr lvl="5">
              <a:spcBef>
                <a:spcPts val="0"/>
              </a:spcBef>
              <a:spcAft>
                <a:spcPts val="0"/>
              </a:spcAft>
              <a:buClr>
                <a:schemeClr val="dk1"/>
              </a:buClr>
              <a:buSzPts val="4800"/>
              <a:buNone/>
              <a:defRPr/>
            </a:lvl6pPr>
            <a:lvl7pPr lvl="6">
              <a:spcBef>
                <a:spcPts val="0"/>
              </a:spcBef>
              <a:spcAft>
                <a:spcPts val="0"/>
              </a:spcAft>
              <a:buClr>
                <a:schemeClr val="dk1"/>
              </a:buClr>
              <a:buSzPts val="4800"/>
              <a:buNone/>
              <a:defRPr/>
            </a:lvl7pPr>
            <a:lvl8pPr lvl="7">
              <a:spcBef>
                <a:spcPts val="0"/>
              </a:spcBef>
              <a:spcAft>
                <a:spcPts val="0"/>
              </a:spcAft>
              <a:buClr>
                <a:schemeClr val="dk1"/>
              </a:buClr>
              <a:buSzPts val="4800"/>
              <a:buNone/>
              <a:defRPr/>
            </a:lvl8pPr>
            <a:lvl9pPr lvl="8">
              <a:spcBef>
                <a:spcPts val="0"/>
              </a:spcBef>
              <a:spcAft>
                <a:spcPts val="0"/>
              </a:spcAft>
              <a:buClr>
                <a:schemeClr val="dk1"/>
              </a:buClr>
              <a:buSzPts val="4800"/>
              <a:buNone/>
              <a:defRPr/>
            </a:lvl9pPr>
          </a:lstStyle>
          <a:p/>
        </p:txBody>
      </p:sp>
      <p:sp>
        <p:nvSpPr>
          <p:cNvPr id="87" name="Google Shape;87;p17"/>
          <p:cNvSpPr txBox="1"/>
          <p:nvPr>
            <p:ph idx="1" type="body"/>
          </p:nvPr>
        </p:nvSpPr>
        <p:spPr>
          <a:xfrm>
            <a:off x="230900" y="2356825"/>
            <a:ext cx="2974800" cy="2563500"/>
          </a:xfrm>
          <a:prstGeom prst="rect">
            <a:avLst/>
          </a:prstGeom>
        </p:spPr>
        <p:txBody>
          <a:bodyPr anchorCtr="0" anchor="b" bIns="91425" lIns="91425" spcFirstLastPara="1" rIns="91425" wrap="square" tIns="91425">
            <a:noAutofit/>
          </a:bodyPr>
          <a:lstStyle>
            <a:lvl1pPr indent="-342900" lvl="0" marL="457200">
              <a:spcBef>
                <a:spcPts val="0"/>
              </a:spcBef>
              <a:spcAft>
                <a:spcPts val="0"/>
              </a:spcAft>
              <a:buClr>
                <a:schemeClr val="dk1"/>
              </a:buClr>
              <a:buSzPts val="1800"/>
              <a:buChar char="●"/>
              <a:defRPr sz="1800"/>
            </a:lvl1pPr>
            <a:lvl2pPr indent="-342900" lvl="1" marL="914400">
              <a:spcBef>
                <a:spcPts val="0"/>
              </a:spcBef>
              <a:spcAft>
                <a:spcPts val="0"/>
              </a:spcAft>
              <a:buClr>
                <a:schemeClr val="dk1"/>
              </a:buClr>
              <a:buSzPts val="1800"/>
              <a:buChar char="○"/>
              <a:defRPr sz="1800"/>
            </a:lvl2pPr>
            <a:lvl3pPr indent="-342900" lvl="2" marL="1371600">
              <a:spcBef>
                <a:spcPts val="0"/>
              </a:spcBef>
              <a:spcAft>
                <a:spcPts val="0"/>
              </a:spcAft>
              <a:buClr>
                <a:schemeClr val="dk1"/>
              </a:buClr>
              <a:buSzPts val="1800"/>
              <a:buChar char="■"/>
              <a:defRPr sz="1800"/>
            </a:lvl3pPr>
            <a:lvl4pPr indent="-342900" lvl="3" marL="1828800">
              <a:spcBef>
                <a:spcPts val="0"/>
              </a:spcBef>
              <a:spcAft>
                <a:spcPts val="0"/>
              </a:spcAft>
              <a:buClr>
                <a:schemeClr val="dk1"/>
              </a:buClr>
              <a:buSzPts val="1800"/>
              <a:buChar char="●"/>
              <a:defRPr sz="1800"/>
            </a:lvl4pPr>
            <a:lvl5pPr indent="-342900" lvl="4" marL="2286000">
              <a:spcBef>
                <a:spcPts val="0"/>
              </a:spcBef>
              <a:spcAft>
                <a:spcPts val="0"/>
              </a:spcAft>
              <a:buClr>
                <a:schemeClr val="dk1"/>
              </a:buClr>
              <a:buSzPts val="1800"/>
              <a:buChar char="○"/>
              <a:defRPr sz="1800"/>
            </a:lvl5pPr>
            <a:lvl6pPr indent="-342900" lvl="5" marL="2743200">
              <a:spcBef>
                <a:spcPts val="0"/>
              </a:spcBef>
              <a:spcAft>
                <a:spcPts val="0"/>
              </a:spcAft>
              <a:buClr>
                <a:schemeClr val="dk1"/>
              </a:buClr>
              <a:buSzPts val="1800"/>
              <a:buChar char="■"/>
              <a:defRPr sz="1800"/>
            </a:lvl6pPr>
            <a:lvl7pPr indent="-342900" lvl="6" marL="3200400">
              <a:spcBef>
                <a:spcPts val="0"/>
              </a:spcBef>
              <a:spcAft>
                <a:spcPts val="0"/>
              </a:spcAft>
              <a:buClr>
                <a:schemeClr val="dk1"/>
              </a:buClr>
              <a:buSzPts val="1800"/>
              <a:buChar char="●"/>
              <a:defRPr sz="1800"/>
            </a:lvl7pPr>
            <a:lvl8pPr indent="-342900" lvl="7" marL="3657600">
              <a:spcBef>
                <a:spcPts val="0"/>
              </a:spcBef>
              <a:spcAft>
                <a:spcPts val="0"/>
              </a:spcAft>
              <a:buClr>
                <a:schemeClr val="dk1"/>
              </a:buClr>
              <a:buSzPts val="1800"/>
              <a:buChar char="○"/>
              <a:defRPr sz="1800"/>
            </a:lvl8pPr>
            <a:lvl9pPr indent="-342900" lvl="8" marL="4114800">
              <a:spcBef>
                <a:spcPts val="0"/>
              </a:spcBef>
              <a:spcAft>
                <a:spcPts val="0"/>
              </a:spcAft>
              <a:buClr>
                <a:schemeClr val="dk1"/>
              </a:buClr>
              <a:buSzPts val="1800"/>
              <a:buChar char="■"/>
              <a:defRPr sz="1800"/>
            </a:lvl9pPr>
          </a:lstStyle>
          <a:p/>
        </p:txBody>
      </p:sp>
      <p:sp>
        <p:nvSpPr>
          <p:cNvPr id="88" name="Google Shape;88;p1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19">
    <p:bg>
      <p:bgPr>
        <a:solidFill>
          <a:schemeClr val="lt1"/>
        </a:solidFill>
      </p:bgPr>
    </p:bg>
    <p:spTree>
      <p:nvGrpSpPr>
        <p:cNvPr id="89" name="Shape 89"/>
        <p:cNvGrpSpPr/>
        <p:nvPr/>
      </p:nvGrpSpPr>
      <p:grpSpPr>
        <a:xfrm>
          <a:off x="0" y="0"/>
          <a:ext cx="0" cy="0"/>
          <a:chOff x="0" y="0"/>
          <a:chExt cx="0" cy="0"/>
        </a:xfrm>
      </p:grpSpPr>
      <p:sp>
        <p:nvSpPr>
          <p:cNvPr id="90" name="Google Shape;90;p18"/>
          <p:cNvSpPr txBox="1"/>
          <p:nvPr>
            <p:ph type="title"/>
          </p:nvPr>
        </p:nvSpPr>
        <p:spPr>
          <a:xfrm>
            <a:off x="230900" y="457200"/>
            <a:ext cx="2974800" cy="562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3600"/>
              <a:buNone/>
              <a:defRPr/>
            </a:lvl1pPr>
            <a:lvl2pPr lvl="1">
              <a:lnSpc>
                <a:spcPct val="80000"/>
              </a:lnSpc>
              <a:spcBef>
                <a:spcPts val="0"/>
              </a:spcBef>
              <a:spcAft>
                <a:spcPts val="0"/>
              </a:spcAft>
              <a:buClr>
                <a:schemeClr val="dk1"/>
              </a:buClr>
              <a:buSzPts val="3600"/>
              <a:buNone/>
              <a:defRPr sz="3600"/>
            </a:lvl2pPr>
            <a:lvl3pPr lvl="2">
              <a:lnSpc>
                <a:spcPct val="80000"/>
              </a:lnSpc>
              <a:spcBef>
                <a:spcPts val="0"/>
              </a:spcBef>
              <a:spcAft>
                <a:spcPts val="0"/>
              </a:spcAft>
              <a:buClr>
                <a:schemeClr val="dk1"/>
              </a:buClr>
              <a:buSzPts val="3600"/>
              <a:buNone/>
              <a:defRPr sz="3600"/>
            </a:lvl3pPr>
            <a:lvl4pPr lvl="3">
              <a:lnSpc>
                <a:spcPct val="80000"/>
              </a:lnSpc>
              <a:spcBef>
                <a:spcPts val="0"/>
              </a:spcBef>
              <a:spcAft>
                <a:spcPts val="0"/>
              </a:spcAft>
              <a:buClr>
                <a:schemeClr val="dk1"/>
              </a:buClr>
              <a:buSzPts val="3600"/>
              <a:buNone/>
              <a:defRPr sz="3600"/>
            </a:lvl4pPr>
            <a:lvl5pPr lvl="4">
              <a:lnSpc>
                <a:spcPct val="80000"/>
              </a:lnSpc>
              <a:spcBef>
                <a:spcPts val="0"/>
              </a:spcBef>
              <a:spcAft>
                <a:spcPts val="0"/>
              </a:spcAft>
              <a:buClr>
                <a:schemeClr val="dk1"/>
              </a:buClr>
              <a:buSzPts val="3600"/>
              <a:buNone/>
              <a:defRPr sz="3600"/>
            </a:lvl5pPr>
            <a:lvl6pPr lvl="5">
              <a:lnSpc>
                <a:spcPct val="80000"/>
              </a:lnSpc>
              <a:spcBef>
                <a:spcPts val="0"/>
              </a:spcBef>
              <a:spcAft>
                <a:spcPts val="0"/>
              </a:spcAft>
              <a:buClr>
                <a:schemeClr val="dk1"/>
              </a:buClr>
              <a:buSzPts val="3600"/>
              <a:buNone/>
              <a:defRPr sz="3600"/>
            </a:lvl6pPr>
            <a:lvl7pPr lvl="6">
              <a:lnSpc>
                <a:spcPct val="80000"/>
              </a:lnSpc>
              <a:spcBef>
                <a:spcPts val="0"/>
              </a:spcBef>
              <a:spcAft>
                <a:spcPts val="0"/>
              </a:spcAft>
              <a:buClr>
                <a:schemeClr val="dk1"/>
              </a:buClr>
              <a:buSzPts val="3600"/>
              <a:buNone/>
              <a:defRPr sz="3600"/>
            </a:lvl7pPr>
            <a:lvl8pPr lvl="7">
              <a:lnSpc>
                <a:spcPct val="80000"/>
              </a:lnSpc>
              <a:spcBef>
                <a:spcPts val="0"/>
              </a:spcBef>
              <a:spcAft>
                <a:spcPts val="0"/>
              </a:spcAft>
              <a:buClr>
                <a:schemeClr val="dk1"/>
              </a:buClr>
              <a:buSzPts val="3600"/>
              <a:buNone/>
              <a:defRPr sz="3600"/>
            </a:lvl8pPr>
            <a:lvl9pPr lvl="8">
              <a:lnSpc>
                <a:spcPct val="80000"/>
              </a:lnSpc>
              <a:spcBef>
                <a:spcPts val="0"/>
              </a:spcBef>
              <a:spcAft>
                <a:spcPts val="0"/>
              </a:spcAft>
              <a:buClr>
                <a:schemeClr val="dk1"/>
              </a:buClr>
              <a:buSzPts val="3600"/>
              <a:buNone/>
              <a:defRPr sz="3600"/>
            </a:lvl9pPr>
          </a:lstStyle>
          <a:p/>
        </p:txBody>
      </p:sp>
      <p:graphicFrame>
        <p:nvGraphicFramePr>
          <p:cNvPr id="91" name="Google Shape;91;p18"/>
          <p:cNvGraphicFramePr/>
          <p:nvPr/>
        </p:nvGraphicFramePr>
        <p:xfrm>
          <a:off x="228588" y="2431250"/>
          <a:ext cx="3000000" cy="3000000"/>
        </p:xfrm>
        <a:graphic>
          <a:graphicData uri="http://schemas.openxmlformats.org/drawingml/2006/table">
            <a:tbl>
              <a:tblPr>
                <a:noFill/>
                <a:tableStyleId>{8E9B143A-6A3D-4701-9D39-952EB782AA12}</a:tableStyleId>
              </a:tblPr>
              <a:tblGrid>
                <a:gridCol w="2711825"/>
              </a:tblGrid>
              <a:tr h="271225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graphicFrame>
        <p:nvGraphicFramePr>
          <p:cNvPr id="92" name="Google Shape;92;p18"/>
          <p:cNvGraphicFramePr/>
          <p:nvPr/>
        </p:nvGraphicFramePr>
        <p:xfrm>
          <a:off x="3216075" y="2431250"/>
          <a:ext cx="3000000" cy="3000000"/>
        </p:xfrm>
        <a:graphic>
          <a:graphicData uri="http://schemas.openxmlformats.org/drawingml/2006/table">
            <a:tbl>
              <a:tblPr>
                <a:noFill/>
                <a:tableStyleId>{8E9B143A-6A3D-4701-9D39-952EB782AA12}</a:tableStyleId>
              </a:tblPr>
              <a:tblGrid>
                <a:gridCol w="2711825"/>
              </a:tblGrid>
              <a:tr h="271225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graphicFrame>
        <p:nvGraphicFramePr>
          <p:cNvPr id="93" name="Google Shape;93;p18"/>
          <p:cNvGraphicFramePr/>
          <p:nvPr/>
        </p:nvGraphicFramePr>
        <p:xfrm>
          <a:off x="6203563" y="2431250"/>
          <a:ext cx="3000000" cy="3000000"/>
        </p:xfrm>
        <a:graphic>
          <a:graphicData uri="http://schemas.openxmlformats.org/drawingml/2006/table">
            <a:tbl>
              <a:tblPr>
                <a:noFill/>
                <a:tableStyleId>{8E9B143A-6A3D-4701-9D39-952EB782AA12}</a:tableStyleId>
              </a:tblPr>
              <a:tblGrid>
                <a:gridCol w="2711825"/>
              </a:tblGrid>
              <a:tr h="271225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sp>
        <p:nvSpPr>
          <p:cNvPr id="94" name="Google Shape;94;p18"/>
          <p:cNvSpPr txBox="1"/>
          <p:nvPr>
            <p:ph idx="1" type="body"/>
          </p:nvPr>
        </p:nvSpPr>
        <p:spPr>
          <a:xfrm>
            <a:off x="356300" y="3285600"/>
            <a:ext cx="2456400" cy="16146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95" name="Google Shape;95;p18"/>
          <p:cNvSpPr txBox="1"/>
          <p:nvPr>
            <p:ph idx="2" type="body"/>
          </p:nvPr>
        </p:nvSpPr>
        <p:spPr>
          <a:xfrm>
            <a:off x="3343788" y="3285600"/>
            <a:ext cx="2456400" cy="16146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96" name="Google Shape;96;p18"/>
          <p:cNvSpPr txBox="1"/>
          <p:nvPr>
            <p:ph idx="3" type="body"/>
          </p:nvPr>
        </p:nvSpPr>
        <p:spPr>
          <a:xfrm>
            <a:off x="6331275" y="3285600"/>
            <a:ext cx="2456400" cy="16146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97" name="Google Shape;97;p18"/>
          <p:cNvSpPr txBox="1"/>
          <p:nvPr>
            <p:ph idx="4" type="title"/>
          </p:nvPr>
        </p:nvSpPr>
        <p:spPr>
          <a:xfrm>
            <a:off x="333350" y="2431250"/>
            <a:ext cx="2502300" cy="73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98" name="Google Shape;98;p18"/>
          <p:cNvSpPr txBox="1"/>
          <p:nvPr>
            <p:ph idx="5" type="title"/>
          </p:nvPr>
        </p:nvSpPr>
        <p:spPr>
          <a:xfrm>
            <a:off x="3320850" y="2431250"/>
            <a:ext cx="2502300" cy="73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99" name="Google Shape;99;p18"/>
          <p:cNvSpPr txBox="1"/>
          <p:nvPr>
            <p:ph idx="6" type="title"/>
          </p:nvPr>
        </p:nvSpPr>
        <p:spPr>
          <a:xfrm>
            <a:off x="6308325" y="2431250"/>
            <a:ext cx="2502300" cy="736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00" name="Google Shape;100;p18"/>
          <p:cNvSpPr txBox="1"/>
          <p:nvPr>
            <p:ph idx="7" type="body"/>
          </p:nvPr>
        </p:nvSpPr>
        <p:spPr>
          <a:xfrm>
            <a:off x="5349150" y="457200"/>
            <a:ext cx="3572700" cy="1544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01" name="Google Shape;101;p1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slide" type="titleOnly">
  <p:cSld name="TITLE_ONLY">
    <p:spTree>
      <p:nvGrpSpPr>
        <p:cNvPr id="102" name="Shape 102"/>
        <p:cNvGrpSpPr/>
        <p:nvPr/>
      </p:nvGrpSpPr>
      <p:grpSpPr>
        <a:xfrm>
          <a:off x="0" y="0"/>
          <a:ext cx="0" cy="0"/>
          <a:chOff x="0" y="0"/>
          <a:chExt cx="0" cy="0"/>
        </a:xfrm>
      </p:grpSpPr>
      <p:sp>
        <p:nvSpPr>
          <p:cNvPr id="103" name="Google Shape;103;p19"/>
          <p:cNvSpPr/>
          <p:nvPr>
            <p:ph idx="2" type="pic"/>
          </p:nvPr>
        </p:nvSpPr>
        <p:spPr>
          <a:xfrm>
            <a:off x="0" y="0"/>
            <a:ext cx="9144000" cy="5143500"/>
          </a:xfrm>
          <a:prstGeom prst="rect">
            <a:avLst/>
          </a:prstGeom>
          <a:noFill/>
          <a:ln>
            <a:noFill/>
          </a:ln>
        </p:spPr>
      </p:sp>
      <p:sp>
        <p:nvSpPr>
          <p:cNvPr id="104" name="Google Shape;104;p19"/>
          <p:cNvSpPr txBox="1"/>
          <p:nvPr>
            <p:ph type="title"/>
          </p:nvPr>
        </p:nvSpPr>
        <p:spPr>
          <a:xfrm>
            <a:off x="230900" y="457175"/>
            <a:ext cx="4403700" cy="687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4800"/>
              <a:buNone/>
              <a:defRPr>
                <a:solidFill>
                  <a:schemeClr val="dk2"/>
                </a:solidFill>
              </a:defRPr>
            </a:lvl2pPr>
            <a:lvl3pPr lvl="2">
              <a:spcBef>
                <a:spcPts val="0"/>
              </a:spcBef>
              <a:spcAft>
                <a:spcPts val="0"/>
              </a:spcAft>
              <a:buClr>
                <a:schemeClr val="dk2"/>
              </a:buClr>
              <a:buSzPts val="4800"/>
              <a:buNone/>
              <a:defRPr>
                <a:solidFill>
                  <a:schemeClr val="dk2"/>
                </a:solidFill>
              </a:defRPr>
            </a:lvl3pPr>
            <a:lvl4pPr lvl="3">
              <a:spcBef>
                <a:spcPts val="0"/>
              </a:spcBef>
              <a:spcAft>
                <a:spcPts val="0"/>
              </a:spcAft>
              <a:buClr>
                <a:schemeClr val="dk2"/>
              </a:buClr>
              <a:buSzPts val="4800"/>
              <a:buNone/>
              <a:defRPr>
                <a:solidFill>
                  <a:schemeClr val="dk2"/>
                </a:solidFill>
              </a:defRPr>
            </a:lvl4pPr>
            <a:lvl5pPr lvl="4">
              <a:spcBef>
                <a:spcPts val="0"/>
              </a:spcBef>
              <a:spcAft>
                <a:spcPts val="0"/>
              </a:spcAft>
              <a:buClr>
                <a:schemeClr val="dk2"/>
              </a:buClr>
              <a:buSzPts val="4800"/>
              <a:buNone/>
              <a:defRPr>
                <a:solidFill>
                  <a:schemeClr val="dk2"/>
                </a:solidFill>
              </a:defRPr>
            </a:lvl5pPr>
            <a:lvl6pPr lvl="5">
              <a:spcBef>
                <a:spcPts val="0"/>
              </a:spcBef>
              <a:spcAft>
                <a:spcPts val="0"/>
              </a:spcAft>
              <a:buClr>
                <a:schemeClr val="dk2"/>
              </a:buClr>
              <a:buSzPts val="4800"/>
              <a:buNone/>
              <a:defRPr>
                <a:solidFill>
                  <a:schemeClr val="dk2"/>
                </a:solidFill>
              </a:defRPr>
            </a:lvl6pPr>
            <a:lvl7pPr lvl="6">
              <a:spcBef>
                <a:spcPts val="0"/>
              </a:spcBef>
              <a:spcAft>
                <a:spcPts val="0"/>
              </a:spcAft>
              <a:buClr>
                <a:schemeClr val="dk2"/>
              </a:buClr>
              <a:buSzPts val="4800"/>
              <a:buNone/>
              <a:defRPr>
                <a:solidFill>
                  <a:schemeClr val="dk2"/>
                </a:solidFill>
              </a:defRPr>
            </a:lvl7pPr>
            <a:lvl8pPr lvl="7">
              <a:spcBef>
                <a:spcPts val="0"/>
              </a:spcBef>
              <a:spcAft>
                <a:spcPts val="0"/>
              </a:spcAft>
              <a:buClr>
                <a:schemeClr val="dk2"/>
              </a:buClr>
              <a:buSzPts val="4800"/>
              <a:buNone/>
              <a:defRPr>
                <a:solidFill>
                  <a:schemeClr val="dk2"/>
                </a:solidFill>
              </a:defRPr>
            </a:lvl8pPr>
            <a:lvl9pPr lvl="8">
              <a:spcBef>
                <a:spcPts val="0"/>
              </a:spcBef>
              <a:spcAft>
                <a:spcPts val="0"/>
              </a:spcAft>
              <a:buClr>
                <a:schemeClr val="dk2"/>
              </a:buClr>
              <a:buSzPts val="4800"/>
              <a:buNone/>
              <a:defRPr>
                <a:solidFill>
                  <a:schemeClr val="dk2"/>
                </a:solidFill>
              </a:defRPr>
            </a:lvl9pPr>
          </a:lstStyle>
          <a:p/>
        </p:txBody>
      </p:sp>
      <p:sp>
        <p:nvSpPr>
          <p:cNvPr id="105" name="Google Shape;105;p19"/>
          <p:cNvSpPr txBox="1"/>
          <p:nvPr>
            <p:ph idx="1" type="subTitle"/>
          </p:nvPr>
        </p:nvSpPr>
        <p:spPr>
          <a:xfrm>
            <a:off x="6057978" y="2290775"/>
            <a:ext cx="2857500" cy="41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None/>
              <a:defRPr>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106" name="Google Shape;106;p19"/>
          <p:cNvSpPr txBox="1"/>
          <p:nvPr>
            <p:ph idx="3" type="body"/>
          </p:nvPr>
        </p:nvSpPr>
        <p:spPr>
          <a:xfrm>
            <a:off x="6057900" y="2814700"/>
            <a:ext cx="2857500" cy="2105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07" name="Google Shape;107;p1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1 slide">
  <p:cSld name="ONE_COLUMN_TEXT">
    <p:spTree>
      <p:nvGrpSpPr>
        <p:cNvPr id="108" name="Shape 108"/>
        <p:cNvGrpSpPr/>
        <p:nvPr/>
      </p:nvGrpSpPr>
      <p:grpSpPr>
        <a:xfrm>
          <a:off x="0" y="0"/>
          <a:ext cx="0" cy="0"/>
          <a:chOff x="0" y="0"/>
          <a:chExt cx="0" cy="0"/>
        </a:xfrm>
      </p:grpSpPr>
      <p:graphicFrame>
        <p:nvGraphicFramePr>
          <p:cNvPr id="109" name="Google Shape;109;p20"/>
          <p:cNvGraphicFramePr/>
          <p:nvPr/>
        </p:nvGraphicFramePr>
        <p:xfrm>
          <a:off x="228588" y="673800"/>
          <a:ext cx="3000000" cy="3000000"/>
        </p:xfrm>
        <a:graphic>
          <a:graphicData uri="http://schemas.openxmlformats.org/drawingml/2006/table">
            <a:tbl>
              <a:tblPr>
                <a:noFill/>
                <a:tableStyleId>{8E9B143A-6A3D-4701-9D39-952EB782AA12}</a:tableStyleId>
              </a:tblPr>
              <a:tblGrid>
                <a:gridCol w="8686800"/>
              </a:tblGrid>
              <a:tr h="1578575">
                <a:tc>
                  <a:txBody>
                    <a:bodyPr/>
                    <a:lstStyle/>
                    <a:p>
                      <a:pPr indent="0" lvl="0" marL="0" rtl="0" algn="l">
                        <a:spcBef>
                          <a:spcPts val="0"/>
                        </a:spcBef>
                        <a:spcAft>
                          <a:spcPts val="0"/>
                        </a:spcAft>
                        <a:buNone/>
                      </a:pPr>
                      <a:r>
                        <a:t/>
                      </a:r>
                      <a:endParaRPr/>
                    </a:p>
                  </a:txBody>
                  <a:tcPr marT="91425" marB="91425" marR="91425" marL="91425">
                    <a:lnL cap="flat" cmpd="sng" w="28575">
                      <a:solidFill>
                        <a:srgbClr val="FFFCE9">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110" name="Google Shape;110;p20"/>
          <p:cNvSpPr txBox="1"/>
          <p:nvPr>
            <p:ph type="title"/>
          </p:nvPr>
        </p:nvSpPr>
        <p:spPr>
          <a:xfrm>
            <a:off x="5351675" y="760825"/>
            <a:ext cx="3449400" cy="1404300"/>
          </a:xfrm>
          <a:prstGeom prst="rect">
            <a:avLst/>
          </a:prstGeom>
        </p:spPr>
        <p:txBody>
          <a:bodyPr anchorCtr="0" anchor="ctr" bIns="91425" lIns="91425" spcFirstLastPara="1" rIns="91425" wrap="square" tIns="91425">
            <a:normAutofit/>
          </a:bodyPr>
          <a:lstStyle>
            <a:lvl1pPr lvl="0" algn="r">
              <a:spcBef>
                <a:spcPts val="0"/>
              </a:spcBef>
              <a:spcAft>
                <a:spcPts val="0"/>
              </a:spcAft>
              <a:buClr>
                <a:schemeClr val="dk1"/>
              </a:buClr>
              <a:buSzPts val="9600"/>
              <a:buNone/>
              <a:defRPr sz="9600"/>
            </a:lvl1pPr>
            <a:lvl2pPr lvl="1" algn="r">
              <a:spcBef>
                <a:spcPts val="0"/>
              </a:spcBef>
              <a:spcAft>
                <a:spcPts val="0"/>
              </a:spcAft>
              <a:buSzPts val="4800"/>
              <a:buNone/>
              <a:defRPr/>
            </a:lvl2pPr>
            <a:lvl3pPr lvl="2" algn="r">
              <a:spcBef>
                <a:spcPts val="0"/>
              </a:spcBef>
              <a:spcAft>
                <a:spcPts val="0"/>
              </a:spcAft>
              <a:buSzPts val="4800"/>
              <a:buNone/>
              <a:defRPr/>
            </a:lvl3pPr>
            <a:lvl4pPr lvl="3" algn="r">
              <a:spcBef>
                <a:spcPts val="0"/>
              </a:spcBef>
              <a:spcAft>
                <a:spcPts val="0"/>
              </a:spcAft>
              <a:buSzPts val="4800"/>
              <a:buNone/>
              <a:defRPr/>
            </a:lvl4pPr>
            <a:lvl5pPr lvl="4" algn="r">
              <a:spcBef>
                <a:spcPts val="0"/>
              </a:spcBef>
              <a:spcAft>
                <a:spcPts val="0"/>
              </a:spcAft>
              <a:buSzPts val="4800"/>
              <a:buNone/>
              <a:defRPr/>
            </a:lvl5pPr>
            <a:lvl6pPr lvl="5" algn="r">
              <a:spcBef>
                <a:spcPts val="0"/>
              </a:spcBef>
              <a:spcAft>
                <a:spcPts val="0"/>
              </a:spcAft>
              <a:buSzPts val="4800"/>
              <a:buNone/>
              <a:defRPr/>
            </a:lvl6pPr>
            <a:lvl7pPr lvl="6" algn="r">
              <a:spcBef>
                <a:spcPts val="0"/>
              </a:spcBef>
              <a:spcAft>
                <a:spcPts val="0"/>
              </a:spcAft>
              <a:buSzPts val="4800"/>
              <a:buNone/>
              <a:defRPr/>
            </a:lvl7pPr>
            <a:lvl8pPr lvl="7" algn="r">
              <a:spcBef>
                <a:spcPts val="0"/>
              </a:spcBef>
              <a:spcAft>
                <a:spcPts val="0"/>
              </a:spcAft>
              <a:buSzPts val="4800"/>
              <a:buNone/>
              <a:defRPr/>
            </a:lvl8pPr>
            <a:lvl9pPr lvl="8" algn="r">
              <a:spcBef>
                <a:spcPts val="0"/>
              </a:spcBef>
              <a:spcAft>
                <a:spcPts val="0"/>
              </a:spcAft>
              <a:buSzPts val="4800"/>
              <a:buNone/>
              <a:defRPr/>
            </a:lvl9pPr>
          </a:lstStyle>
          <a:p/>
        </p:txBody>
      </p:sp>
      <p:sp>
        <p:nvSpPr>
          <p:cNvPr id="111" name="Google Shape;111;p20"/>
          <p:cNvSpPr txBox="1"/>
          <p:nvPr>
            <p:ph idx="1" type="subTitle"/>
          </p:nvPr>
        </p:nvSpPr>
        <p:spPr>
          <a:xfrm>
            <a:off x="227975" y="2357950"/>
            <a:ext cx="3572100" cy="460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12" name="Google Shape;112;p20"/>
          <p:cNvSpPr txBox="1"/>
          <p:nvPr>
            <p:ph idx="2" type="body"/>
          </p:nvPr>
        </p:nvSpPr>
        <p:spPr>
          <a:xfrm>
            <a:off x="227875" y="2923725"/>
            <a:ext cx="3692400" cy="19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Char char="●"/>
              <a:defRPr/>
            </a:lvl1pPr>
            <a:lvl2pPr indent="-304800" lvl="1" marL="914400">
              <a:spcBef>
                <a:spcPts val="0"/>
              </a:spcBef>
              <a:spcAft>
                <a:spcPts val="0"/>
              </a:spcAft>
              <a:buClr>
                <a:schemeClr val="dk1"/>
              </a:buClr>
              <a:buSzPts val="1200"/>
              <a:buChar char="○"/>
              <a:defRPr/>
            </a:lvl2pPr>
            <a:lvl3pPr indent="-304800" lvl="2" marL="1371600">
              <a:spcBef>
                <a:spcPts val="0"/>
              </a:spcBef>
              <a:spcAft>
                <a:spcPts val="0"/>
              </a:spcAft>
              <a:buClr>
                <a:schemeClr val="dk1"/>
              </a:buClr>
              <a:buSzPts val="1200"/>
              <a:buChar char="■"/>
              <a:defRPr/>
            </a:lvl3pPr>
            <a:lvl4pPr indent="-304800" lvl="3" marL="1828800">
              <a:spcBef>
                <a:spcPts val="0"/>
              </a:spcBef>
              <a:spcAft>
                <a:spcPts val="0"/>
              </a:spcAft>
              <a:buClr>
                <a:schemeClr val="dk1"/>
              </a:buClr>
              <a:buSzPts val="1200"/>
              <a:buChar char="●"/>
              <a:defRPr/>
            </a:lvl4pPr>
            <a:lvl5pPr indent="-304800" lvl="4" marL="2286000">
              <a:spcBef>
                <a:spcPts val="0"/>
              </a:spcBef>
              <a:spcAft>
                <a:spcPts val="0"/>
              </a:spcAft>
              <a:buClr>
                <a:schemeClr val="dk1"/>
              </a:buClr>
              <a:buSzPts val="1200"/>
              <a:buChar char="○"/>
              <a:defRPr/>
            </a:lvl5pPr>
            <a:lvl6pPr indent="-304800" lvl="5" marL="2743200">
              <a:spcBef>
                <a:spcPts val="0"/>
              </a:spcBef>
              <a:spcAft>
                <a:spcPts val="0"/>
              </a:spcAft>
              <a:buClr>
                <a:schemeClr val="dk1"/>
              </a:buClr>
              <a:buSzPts val="1200"/>
              <a:buChar char="■"/>
              <a:defRPr/>
            </a:lvl6pPr>
            <a:lvl7pPr indent="-304800" lvl="6" marL="3200400">
              <a:spcBef>
                <a:spcPts val="0"/>
              </a:spcBef>
              <a:spcAft>
                <a:spcPts val="0"/>
              </a:spcAft>
              <a:buClr>
                <a:schemeClr val="dk1"/>
              </a:buClr>
              <a:buSzPts val="1200"/>
              <a:buChar char="●"/>
              <a:defRPr/>
            </a:lvl7pPr>
            <a:lvl8pPr indent="-304800" lvl="7" marL="3657600">
              <a:spcBef>
                <a:spcPts val="0"/>
              </a:spcBef>
              <a:spcAft>
                <a:spcPts val="0"/>
              </a:spcAft>
              <a:buClr>
                <a:schemeClr val="dk1"/>
              </a:buClr>
              <a:buSzPts val="1200"/>
              <a:buChar char="○"/>
              <a:defRPr/>
            </a:lvl8pPr>
            <a:lvl9pPr indent="-304800" lvl="8" marL="4114800">
              <a:spcBef>
                <a:spcPts val="0"/>
              </a:spcBef>
              <a:spcAft>
                <a:spcPts val="0"/>
              </a:spcAft>
              <a:buClr>
                <a:schemeClr val="dk1"/>
              </a:buClr>
              <a:buSzPts val="1200"/>
              <a:buChar char="■"/>
              <a:defRPr/>
            </a:lvl9pPr>
          </a:lstStyle>
          <a:p/>
        </p:txBody>
      </p:sp>
      <p:cxnSp>
        <p:nvCxnSpPr>
          <p:cNvPr id="113" name="Google Shape;113;p20"/>
          <p:cNvCxnSpPr/>
          <p:nvPr/>
        </p:nvCxnSpPr>
        <p:spPr>
          <a:xfrm>
            <a:off x="7700100" y="2252375"/>
            <a:ext cx="0" cy="281400"/>
          </a:xfrm>
          <a:prstGeom prst="straightConnector1">
            <a:avLst/>
          </a:prstGeom>
          <a:noFill/>
          <a:ln cap="flat" cmpd="sng" w="28575">
            <a:solidFill>
              <a:schemeClr val="dk1"/>
            </a:solidFill>
            <a:prstDash val="solid"/>
            <a:round/>
            <a:headEnd len="med" w="med" type="none"/>
            <a:tailEnd len="med" w="med" type="none"/>
          </a:ln>
        </p:spPr>
      </p:cxnSp>
      <p:sp>
        <p:nvSpPr>
          <p:cNvPr id="114" name="Google Shape;114;p20"/>
          <p:cNvSpPr txBox="1"/>
          <p:nvPr>
            <p:ph idx="3" type="subTitle"/>
          </p:nvPr>
        </p:nvSpPr>
        <p:spPr>
          <a:xfrm>
            <a:off x="5351675" y="2357950"/>
            <a:ext cx="591900" cy="460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15" name="Google Shape;115;p2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 Updates">
  <p:cSld name="MAIN_POINT">
    <p:bg>
      <p:bgPr>
        <a:solidFill>
          <a:schemeClr val="lt1"/>
        </a:solidFill>
      </p:bgPr>
    </p:bg>
    <p:spTree>
      <p:nvGrpSpPr>
        <p:cNvPr id="116" name="Shape 116"/>
        <p:cNvGrpSpPr/>
        <p:nvPr/>
      </p:nvGrpSpPr>
      <p:grpSpPr>
        <a:xfrm>
          <a:off x="0" y="0"/>
          <a:ext cx="0" cy="0"/>
          <a:chOff x="0" y="0"/>
          <a:chExt cx="0" cy="0"/>
        </a:xfrm>
      </p:grpSpPr>
      <p:graphicFrame>
        <p:nvGraphicFramePr>
          <p:cNvPr id="117" name="Google Shape;117;p21"/>
          <p:cNvGraphicFramePr/>
          <p:nvPr/>
        </p:nvGraphicFramePr>
        <p:xfrm>
          <a:off x="226313" y="1420925"/>
          <a:ext cx="3000000" cy="3000000"/>
        </p:xfrm>
        <a:graphic>
          <a:graphicData uri="http://schemas.openxmlformats.org/drawingml/2006/table">
            <a:tbl>
              <a:tblPr>
                <a:noFill/>
                <a:tableStyleId>{8E9B143A-6A3D-4701-9D39-952EB782AA12}</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118" name="Google Shape;118;p21"/>
          <p:cNvGraphicFramePr/>
          <p:nvPr/>
        </p:nvGraphicFramePr>
        <p:xfrm>
          <a:off x="226300" y="2657563"/>
          <a:ext cx="3000000" cy="3000000"/>
        </p:xfrm>
        <a:graphic>
          <a:graphicData uri="http://schemas.openxmlformats.org/drawingml/2006/table">
            <a:tbl>
              <a:tblPr>
                <a:noFill/>
                <a:tableStyleId>{8E9B143A-6A3D-4701-9D39-952EB782AA12}</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119" name="Google Shape;119;p21"/>
          <p:cNvGraphicFramePr/>
          <p:nvPr/>
        </p:nvGraphicFramePr>
        <p:xfrm>
          <a:off x="226300" y="3894500"/>
          <a:ext cx="3000000" cy="3000000"/>
        </p:xfrm>
        <a:graphic>
          <a:graphicData uri="http://schemas.openxmlformats.org/drawingml/2006/table">
            <a:tbl>
              <a:tblPr>
                <a:noFill/>
                <a:tableStyleId>{8E9B143A-6A3D-4701-9D39-952EB782AA12}</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120" name="Google Shape;120;p21"/>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121" name="Google Shape;121;p21"/>
          <p:cNvSpPr txBox="1"/>
          <p:nvPr>
            <p:ph idx="1" type="subTitle"/>
          </p:nvPr>
        </p:nvSpPr>
        <p:spPr>
          <a:xfrm>
            <a:off x="230900" y="1420775"/>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22" name="Google Shape;122;p21"/>
          <p:cNvSpPr txBox="1"/>
          <p:nvPr>
            <p:ph idx="2" type="subTitle"/>
          </p:nvPr>
        </p:nvSpPr>
        <p:spPr>
          <a:xfrm>
            <a:off x="230900" y="2657638"/>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23" name="Google Shape;123;p21"/>
          <p:cNvSpPr txBox="1"/>
          <p:nvPr>
            <p:ph idx="3" type="subTitle"/>
          </p:nvPr>
        </p:nvSpPr>
        <p:spPr>
          <a:xfrm>
            <a:off x="230900" y="3894525"/>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124" name="Google Shape;124;p21"/>
          <p:cNvSpPr txBox="1"/>
          <p:nvPr>
            <p:ph idx="4" type="body"/>
          </p:nvPr>
        </p:nvSpPr>
        <p:spPr>
          <a:xfrm>
            <a:off x="3086100" y="1420975"/>
            <a:ext cx="28575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125" name="Google Shape;125;p21"/>
          <p:cNvSpPr txBox="1"/>
          <p:nvPr>
            <p:ph idx="5" type="body"/>
          </p:nvPr>
        </p:nvSpPr>
        <p:spPr>
          <a:xfrm>
            <a:off x="3086100" y="2657788"/>
            <a:ext cx="28575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126" name="Google Shape;126;p21"/>
          <p:cNvSpPr txBox="1"/>
          <p:nvPr>
            <p:ph idx="6" type="body"/>
          </p:nvPr>
        </p:nvSpPr>
        <p:spPr>
          <a:xfrm>
            <a:off x="3085975" y="3894525"/>
            <a:ext cx="28575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127" name="Google Shape;127;p21"/>
          <p:cNvSpPr txBox="1"/>
          <p:nvPr>
            <p:ph idx="7" type="title"/>
          </p:nvPr>
        </p:nvSpPr>
        <p:spPr>
          <a:xfrm>
            <a:off x="6106025" y="1421125"/>
            <a:ext cx="2811900" cy="987000"/>
          </a:xfrm>
          <a:prstGeom prst="rect">
            <a:avLst/>
          </a:prstGeom>
        </p:spPr>
        <p:txBody>
          <a:bodyPr anchorCtr="0" anchor="ctr" bIns="91425" lIns="91425" spcFirstLastPara="1" rIns="91425" wrap="square" tIns="91425">
            <a:normAutofit/>
          </a:bodyPr>
          <a:lstStyle>
            <a:lvl1pPr lvl="0" algn="r">
              <a:spcBef>
                <a:spcPts val="0"/>
              </a:spcBef>
              <a:spcAft>
                <a:spcPts val="0"/>
              </a:spcAft>
              <a:buClr>
                <a:schemeClr val="dk1"/>
              </a:buClr>
              <a:buSzPts val="7200"/>
              <a:buNone/>
              <a:defRPr sz="7200"/>
            </a:lvl1pPr>
            <a:lvl2pPr lvl="1" algn="r">
              <a:spcBef>
                <a:spcPts val="0"/>
              </a:spcBef>
              <a:spcAft>
                <a:spcPts val="0"/>
              </a:spcAft>
              <a:buSzPts val="7200"/>
              <a:buNone/>
              <a:defRPr sz="7200"/>
            </a:lvl2pPr>
            <a:lvl3pPr lvl="2" algn="r">
              <a:spcBef>
                <a:spcPts val="0"/>
              </a:spcBef>
              <a:spcAft>
                <a:spcPts val="0"/>
              </a:spcAft>
              <a:buSzPts val="7200"/>
              <a:buNone/>
              <a:defRPr sz="7200"/>
            </a:lvl3pPr>
            <a:lvl4pPr lvl="3" algn="r">
              <a:spcBef>
                <a:spcPts val="0"/>
              </a:spcBef>
              <a:spcAft>
                <a:spcPts val="0"/>
              </a:spcAft>
              <a:buSzPts val="7200"/>
              <a:buNone/>
              <a:defRPr sz="7200"/>
            </a:lvl4pPr>
            <a:lvl5pPr lvl="4" algn="r">
              <a:spcBef>
                <a:spcPts val="0"/>
              </a:spcBef>
              <a:spcAft>
                <a:spcPts val="0"/>
              </a:spcAft>
              <a:buSzPts val="7200"/>
              <a:buNone/>
              <a:defRPr sz="7200"/>
            </a:lvl5pPr>
            <a:lvl6pPr lvl="5" algn="r">
              <a:spcBef>
                <a:spcPts val="0"/>
              </a:spcBef>
              <a:spcAft>
                <a:spcPts val="0"/>
              </a:spcAft>
              <a:buSzPts val="7200"/>
              <a:buNone/>
              <a:defRPr sz="7200"/>
            </a:lvl6pPr>
            <a:lvl7pPr lvl="6" algn="r">
              <a:spcBef>
                <a:spcPts val="0"/>
              </a:spcBef>
              <a:spcAft>
                <a:spcPts val="0"/>
              </a:spcAft>
              <a:buSzPts val="7200"/>
              <a:buNone/>
              <a:defRPr sz="7200"/>
            </a:lvl7pPr>
            <a:lvl8pPr lvl="7" algn="r">
              <a:spcBef>
                <a:spcPts val="0"/>
              </a:spcBef>
              <a:spcAft>
                <a:spcPts val="0"/>
              </a:spcAft>
              <a:buSzPts val="7200"/>
              <a:buNone/>
              <a:defRPr sz="7200"/>
            </a:lvl8pPr>
            <a:lvl9pPr lvl="8" algn="r">
              <a:spcBef>
                <a:spcPts val="0"/>
              </a:spcBef>
              <a:spcAft>
                <a:spcPts val="0"/>
              </a:spcAft>
              <a:buSzPts val="7200"/>
              <a:buNone/>
              <a:defRPr sz="7200"/>
            </a:lvl9pPr>
          </a:lstStyle>
          <a:p/>
        </p:txBody>
      </p:sp>
      <p:sp>
        <p:nvSpPr>
          <p:cNvPr id="128" name="Google Shape;128;p21"/>
          <p:cNvSpPr txBox="1"/>
          <p:nvPr>
            <p:ph idx="8" type="title"/>
          </p:nvPr>
        </p:nvSpPr>
        <p:spPr>
          <a:xfrm>
            <a:off x="6106025" y="2657788"/>
            <a:ext cx="2811900" cy="987000"/>
          </a:xfrm>
          <a:prstGeom prst="rect">
            <a:avLst/>
          </a:prstGeom>
        </p:spPr>
        <p:txBody>
          <a:bodyPr anchorCtr="0" anchor="ctr" bIns="91425" lIns="91425" spcFirstLastPara="1" rIns="91425" wrap="square" tIns="91425">
            <a:normAutofit/>
          </a:bodyPr>
          <a:lstStyle>
            <a:lvl1pPr lvl="0" algn="r">
              <a:spcBef>
                <a:spcPts val="0"/>
              </a:spcBef>
              <a:spcAft>
                <a:spcPts val="0"/>
              </a:spcAft>
              <a:buClr>
                <a:schemeClr val="dk1"/>
              </a:buClr>
              <a:buSzPts val="7200"/>
              <a:buNone/>
              <a:defRPr sz="7200"/>
            </a:lvl1pPr>
            <a:lvl2pPr lvl="1" algn="r">
              <a:spcBef>
                <a:spcPts val="0"/>
              </a:spcBef>
              <a:spcAft>
                <a:spcPts val="0"/>
              </a:spcAft>
              <a:buSzPts val="7200"/>
              <a:buNone/>
              <a:defRPr sz="7200"/>
            </a:lvl2pPr>
            <a:lvl3pPr lvl="2" algn="r">
              <a:spcBef>
                <a:spcPts val="0"/>
              </a:spcBef>
              <a:spcAft>
                <a:spcPts val="0"/>
              </a:spcAft>
              <a:buSzPts val="7200"/>
              <a:buNone/>
              <a:defRPr sz="7200"/>
            </a:lvl3pPr>
            <a:lvl4pPr lvl="3" algn="r">
              <a:spcBef>
                <a:spcPts val="0"/>
              </a:spcBef>
              <a:spcAft>
                <a:spcPts val="0"/>
              </a:spcAft>
              <a:buSzPts val="7200"/>
              <a:buNone/>
              <a:defRPr sz="7200"/>
            </a:lvl4pPr>
            <a:lvl5pPr lvl="4" algn="r">
              <a:spcBef>
                <a:spcPts val="0"/>
              </a:spcBef>
              <a:spcAft>
                <a:spcPts val="0"/>
              </a:spcAft>
              <a:buSzPts val="7200"/>
              <a:buNone/>
              <a:defRPr sz="7200"/>
            </a:lvl5pPr>
            <a:lvl6pPr lvl="5" algn="r">
              <a:spcBef>
                <a:spcPts val="0"/>
              </a:spcBef>
              <a:spcAft>
                <a:spcPts val="0"/>
              </a:spcAft>
              <a:buSzPts val="7200"/>
              <a:buNone/>
              <a:defRPr sz="7200"/>
            </a:lvl6pPr>
            <a:lvl7pPr lvl="6" algn="r">
              <a:spcBef>
                <a:spcPts val="0"/>
              </a:spcBef>
              <a:spcAft>
                <a:spcPts val="0"/>
              </a:spcAft>
              <a:buSzPts val="7200"/>
              <a:buNone/>
              <a:defRPr sz="7200"/>
            </a:lvl7pPr>
            <a:lvl8pPr lvl="7" algn="r">
              <a:spcBef>
                <a:spcPts val="0"/>
              </a:spcBef>
              <a:spcAft>
                <a:spcPts val="0"/>
              </a:spcAft>
              <a:buSzPts val="7200"/>
              <a:buNone/>
              <a:defRPr sz="7200"/>
            </a:lvl8pPr>
            <a:lvl9pPr lvl="8" algn="r">
              <a:spcBef>
                <a:spcPts val="0"/>
              </a:spcBef>
              <a:spcAft>
                <a:spcPts val="0"/>
              </a:spcAft>
              <a:buSzPts val="7200"/>
              <a:buNone/>
              <a:defRPr sz="7200"/>
            </a:lvl9pPr>
          </a:lstStyle>
          <a:p/>
        </p:txBody>
      </p:sp>
      <p:sp>
        <p:nvSpPr>
          <p:cNvPr id="129" name="Google Shape;129;p21"/>
          <p:cNvSpPr txBox="1"/>
          <p:nvPr>
            <p:ph idx="9" type="title"/>
          </p:nvPr>
        </p:nvSpPr>
        <p:spPr>
          <a:xfrm>
            <a:off x="6106025" y="3894475"/>
            <a:ext cx="2811900" cy="987000"/>
          </a:xfrm>
          <a:prstGeom prst="rect">
            <a:avLst/>
          </a:prstGeom>
        </p:spPr>
        <p:txBody>
          <a:bodyPr anchorCtr="0" anchor="ctr" bIns="91425" lIns="91425" spcFirstLastPara="1" rIns="91425" wrap="square" tIns="91425">
            <a:normAutofit/>
          </a:bodyPr>
          <a:lstStyle>
            <a:lvl1pPr lvl="0" algn="r">
              <a:spcBef>
                <a:spcPts val="0"/>
              </a:spcBef>
              <a:spcAft>
                <a:spcPts val="0"/>
              </a:spcAft>
              <a:buClr>
                <a:schemeClr val="dk1"/>
              </a:buClr>
              <a:buSzPts val="7200"/>
              <a:buNone/>
              <a:defRPr sz="7200"/>
            </a:lvl1pPr>
            <a:lvl2pPr lvl="1" algn="r">
              <a:spcBef>
                <a:spcPts val="0"/>
              </a:spcBef>
              <a:spcAft>
                <a:spcPts val="0"/>
              </a:spcAft>
              <a:buSzPts val="7200"/>
              <a:buNone/>
              <a:defRPr sz="7200"/>
            </a:lvl2pPr>
            <a:lvl3pPr lvl="2" algn="r">
              <a:spcBef>
                <a:spcPts val="0"/>
              </a:spcBef>
              <a:spcAft>
                <a:spcPts val="0"/>
              </a:spcAft>
              <a:buSzPts val="7200"/>
              <a:buNone/>
              <a:defRPr sz="7200"/>
            </a:lvl3pPr>
            <a:lvl4pPr lvl="3" algn="r">
              <a:spcBef>
                <a:spcPts val="0"/>
              </a:spcBef>
              <a:spcAft>
                <a:spcPts val="0"/>
              </a:spcAft>
              <a:buSzPts val="7200"/>
              <a:buNone/>
              <a:defRPr sz="7200"/>
            </a:lvl4pPr>
            <a:lvl5pPr lvl="4" algn="r">
              <a:spcBef>
                <a:spcPts val="0"/>
              </a:spcBef>
              <a:spcAft>
                <a:spcPts val="0"/>
              </a:spcAft>
              <a:buSzPts val="7200"/>
              <a:buNone/>
              <a:defRPr sz="7200"/>
            </a:lvl5pPr>
            <a:lvl6pPr lvl="5" algn="r">
              <a:spcBef>
                <a:spcPts val="0"/>
              </a:spcBef>
              <a:spcAft>
                <a:spcPts val="0"/>
              </a:spcAft>
              <a:buSzPts val="7200"/>
              <a:buNone/>
              <a:defRPr sz="7200"/>
            </a:lvl6pPr>
            <a:lvl7pPr lvl="6" algn="r">
              <a:spcBef>
                <a:spcPts val="0"/>
              </a:spcBef>
              <a:spcAft>
                <a:spcPts val="0"/>
              </a:spcAft>
              <a:buSzPts val="7200"/>
              <a:buNone/>
              <a:defRPr sz="7200"/>
            </a:lvl7pPr>
            <a:lvl8pPr lvl="7" algn="r">
              <a:spcBef>
                <a:spcPts val="0"/>
              </a:spcBef>
              <a:spcAft>
                <a:spcPts val="0"/>
              </a:spcAft>
              <a:buSzPts val="7200"/>
              <a:buNone/>
              <a:defRPr sz="7200"/>
            </a:lvl8pPr>
            <a:lvl9pPr lvl="8" algn="r">
              <a:spcBef>
                <a:spcPts val="0"/>
              </a:spcBef>
              <a:spcAft>
                <a:spcPts val="0"/>
              </a:spcAft>
              <a:buSzPts val="7200"/>
              <a:buNone/>
              <a:defRPr sz="7200"/>
            </a:lvl9pPr>
          </a:lstStyle>
          <a:p/>
        </p:txBody>
      </p:sp>
      <p:sp>
        <p:nvSpPr>
          <p:cNvPr id="130" name="Google Shape;130;p2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ing pan">
  <p:cSld name="CUSTOM_7">
    <p:bg>
      <p:bgPr>
        <a:solidFill>
          <a:schemeClr val="dk1"/>
        </a:solidFill>
      </p:bgPr>
    </p:bg>
    <p:spTree>
      <p:nvGrpSpPr>
        <p:cNvPr id="131" name="Shape 131"/>
        <p:cNvGrpSpPr/>
        <p:nvPr/>
      </p:nvGrpSpPr>
      <p:grpSpPr>
        <a:xfrm>
          <a:off x="0" y="0"/>
          <a:ext cx="0" cy="0"/>
          <a:chOff x="0" y="0"/>
          <a:chExt cx="0" cy="0"/>
        </a:xfrm>
      </p:grpSpPr>
      <p:graphicFrame>
        <p:nvGraphicFramePr>
          <p:cNvPr id="132" name="Google Shape;132;p22"/>
          <p:cNvGraphicFramePr/>
          <p:nvPr/>
        </p:nvGraphicFramePr>
        <p:xfrm>
          <a:off x="228588" y="1424250"/>
          <a:ext cx="3000000" cy="3000000"/>
        </p:xfrm>
        <a:graphic>
          <a:graphicData uri="http://schemas.openxmlformats.org/drawingml/2006/table">
            <a:tbl>
              <a:tblPr>
                <a:noFill/>
                <a:tableStyleId>{8E9B143A-6A3D-4701-9D39-952EB782AA12}</a:tableStyleId>
              </a:tblPr>
              <a:tblGrid>
                <a:gridCol w="2711825"/>
              </a:tblGrid>
              <a:tr h="3719250">
                <a:tc>
                  <a:txBody>
                    <a:bodyPr/>
                    <a:lstStyle/>
                    <a:p>
                      <a:pPr indent="0" lvl="0" marL="0" rtl="0" algn="l">
                        <a:spcBef>
                          <a:spcPts val="0"/>
                        </a:spcBef>
                        <a:spcAft>
                          <a:spcPts val="0"/>
                        </a:spcAft>
                        <a:buNone/>
                      </a:pPr>
                      <a:r>
                        <a:t/>
                      </a:r>
                      <a:endParaRPr/>
                    </a:p>
                  </a:txBody>
                  <a:tcPr marT="91425" marB="91425" marR="91425" marL="91425">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bl>
          </a:graphicData>
        </a:graphic>
      </p:graphicFrame>
      <p:graphicFrame>
        <p:nvGraphicFramePr>
          <p:cNvPr id="133" name="Google Shape;133;p22"/>
          <p:cNvGraphicFramePr/>
          <p:nvPr/>
        </p:nvGraphicFramePr>
        <p:xfrm>
          <a:off x="3216075" y="1424250"/>
          <a:ext cx="3000000" cy="3000000"/>
        </p:xfrm>
        <a:graphic>
          <a:graphicData uri="http://schemas.openxmlformats.org/drawingml/2006/table">
            <a:tbl>
              <a:tblPr>
                <a:noFill/>
                <a:tableStyleId>{8E9B143A-6A3D-4701-9D39-952EB782AA12}</a:tableStyleId>
              </a:tblPr>
              <a:tblGrid>
                <a:gridCol w="2711825"/>
              </a:tblGrid>
              <a:tr h="3719250">
                <a:tc>
                  <a:txBody>
                    <a:bodyPr/>
                    <a:lstStyle/>
                    <a:p>
                      <a:pPr indent="0" lvl="0" marL="0" rtl="0" algn="l">
                        <a:spcBef>
                          <a:spcPts val="0"/>
                        </a:spcBef>
                        <a:spcAft>
                          <a:spcPts val="0"/>
                        </a:spcAft>
                        <a:buNone/>
                      </a:pPr>
                      <a:r>
                        <a:t/>
                      </a:r>
                      <a:endParaRPr/>
                    </a:p>
                  </a:txBody>
                  <a:tcPr marT="91425" marB="91425" marR="91425" marL="91425">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bl>
          </a:graphicData>
        </a:graphic>
      </p:graphicFrame>
      <p:graphicFrame>
        <p:nvGraphicFramePr>
          <p:cNvPr id="134" name="Google Shape;134;p22"/>
          <p:cNvGraphicFramePr/>
          <p:nvPr/>
        </p:nvGraphicFramePr>
        <p:xfrm>
          <a:off x="6203563" y="1424250"/>
          <a:ext cx="3000000" cy="3000000"/>
        </p:xfrm>
        <a:graphic>
          <a:graphicData uri="http://schemas.openxmlformats.org/drawingml/2006/table">
            <a:tbl>
              <a:tblPr>
                <a:noFill/>
                <a:tableStyleId>{8E9B143A-6A3D-4701-9D39-952EB782AA12}</a:tableStyleId>
              </a:tblPr>
              <a:tblGrid>
                <a:gridCol w="2711825"/>
              </a:tblGrid>
              <a:tr h="3719250">
                <a:tc>
                  <a:txBody>
                    <a:bodyPr/>
                    <a:lstStyle/>
                    <a:p>
                      <a:pPr indent="0" lvl="0" marL="0" rtl="0" algn="l">
                        <a:spcBef>
                          <a:spcPts val="0"/>
                        </a:spcBef>
                        <a:spcAft>
                          <a:spcPts val="0"/>
                        </a:spcAft>
                        <a:buNone/>
                      </a:pPr>
                      <a:r>
                        <a:t/>
                      </a:r>
                      <a:endParaRPr/>
                    </a:p>
                  </a:txBody>
                  <a:tcPr marT="91425" marB="91425" marR="91425" marL="91425">
                    <a:lnL cap="flat" cmpd="sng" w="28575">
                      <a:solidFill>
                        <a:schemeClr val="dk2"/>
                      </a:solidFill>
                      <a:prstDash val="solid"/>
                      <a:round/>
                      <a:headEnd len="sm" w="sm" type="none"/>
                      <a:tailEnd len="sm" w="sm" type="none"/>
                    </a:lnL>
                    <a:lnR cap="flat" cmpd="sng" w="28575">
                      <a:solidFill>
                        <a:schemeClr val="dk2"/>
                      </a:solidFill>
                      <a:prstDash val="solid"/>
                      <a:round/>
                      <a:headEnd len="sm" w="sm" type="none"/>
                      <a:tailEnd len="sm" w="sm" type="none"/>
                    </a:lnR>
                    <a:lnT cap="flat" cmpd="sng" w="28575">
                      <a:solidFill>
                        <a:schemeClr val="dk2"/>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bl>
          </a:graphicData>
        </a:graphic>
      </p:graphicFrame>
      <p:sp>
        <p:nvSpPr>
          <p:cNvPr id="135" name="Google Shape;135;p22"/>
          <p:cNvSpPr txBox="1"/>
          <p:nvPr>
            <p:ph type="title"/>
          </p:nvPr>
        </p:nvSpPr>
        <p:spPr>
          <a:xfrm>
            <a:off x="230900" y="454775"/>
            <a:ext cx="4406400" cy="442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136" name="Google Shape;136;p22"/>
          <p:cNvSpPr txBox="1"/>
          <p:nvPr>
            <p:ph idx="1" type="body"/>
          </p:nvPr>
        </p:nvSpPr>
        <p:spPr>
          <a:xfrm>
            <a:off x="356300"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37" name="Google Shape;137;p22"/>
          <p:cNvSpPr txBox="1"/>
          <p:nvPr>
            <p:ph idx="2" type="body"/>
          </p:nvPr>
        </p:nvSpPr>
        <p:spPr>
          <a:xfrm>
            <a:off x="3343788"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38" name="Google Shape;138;p22"/>
          <p:cNvSpPr txBox="1"/>
          <p:nvPr>
            <p:ph idx="3" type="body"/>
          </p:nvPr>
        </p:nvSpPr>
        <p:spPr>
          <a:xfrm>
            <a:off x="6331275"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39" name="Google Shape;139;p22"/>
          <p:cNvSpPr txBox="1"/>
          <p:nvPr>
            <p:ph idx="4" type="title"/>
          </p:nvPr>
        </p:nvSpPr>
        <p:spPr>
          <a:xfrm>
            <a:off x="333350"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40" name="Google Shape;140;p22"/>
          <p:cNvSpPr txBox="1"/>
          <p:nvPr>
            <p:ph idx="5" type="title"/>
          </p:nvPr>
        </p:nvSpPr>
        <p:spPr>
          <a:xfrm>
            <a:off x="3320850"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41" name="Google Shape;141;p22"/>
          <p:cNvSpPr txBox="1"/>
          <p:nvPr>
            <p:ph idx="6" type="title"/>
          </p:nvPr>
        </p:nvSpPr>
        <p:spPr>
          <a:xfrm>
            <a:off x="6308325"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sz="2000">
                <a:solidFill>
                  <a:schemeClr val="dk2"/>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42" name="Google Shape;142;p2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ives &amp; Key Results">
  <p:cSld name="CUSTOM_8">
    <p:spTree>
      <p:nvGrpSpPr>
        <p:cNvPr id="143" name="Shape 143"/>
        <p:cNvGrpSpPr/>
        <p:nvPr/>
      </p:nvGrpSpPr>
      <p:grpSpPr>
        <a:xfrm>
          <a:off x="0" y="0"/>
          <a:ext cx="0" cy="0"/>
          <a:chOff x="0" y="0"/>
          <a:chExt cx="0" cy="0"/>
        </a:xfrm>
      </p:grpSpPr>
      <p:sp>
        <p:nvSpPr>
          <p:cNvPr id="144" name="Google Shape;144;p23"/>
          <p:cNvSpPr txBox="1"/>
          <p:nvPr>
            <p:ph type="title"/>
          </p:nvPr>
        </p:nvSpPr>
        <p:spPr>
          <a:xfrm>
            <a:off x="230900" y="457200"/>
            <a:ext cx="72618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145" name="Google Shape;145;p23"/>
          <p:cNvSpPr/>
          <p:nvPr/>
        </p:nvSpPr>
        <p:spPr>
          <a:xfrm>
            <a:off x="230900" y="1552700"/>
            <a:ext cx="8684400" cy="78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46" name="Google Shape;146;p23"/>
          <p:cNvSpPr/>
          <p:nvPr/>
        </p:nvSpPr>
        <p:spPr>
          <a:xfrm>
            <a:off x="229800" y="2414133"/>
            <a:ext cx="8684400" cy="78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47" name="Google Shape;147;p23"/>
          <p:cNvSpPr/>
          <p:nvPr/>
        </p:nvSpPr>
        <p:spPr>
          <a:xfrm>
            <a:off x="229800" y="3275567"/>
            <a:ext cx="8684400" cy="78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48" name="Google Shape;148;p23"/>
          <p:cNvSpPr/>
          <p:nvPr/>
        </p:nvSpPr>
        <p:spPr>
          <a:xfrm>
            <a:off x="229800" y="4137000"/>
            <a:ext cx="8684400" cy="783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49" name="Google Shape;149;p23"/>
          <p:cNvSpPr txBox="1"/>
          <p:nvPr>
            <p:ph idx="1" type="subTitle"/>
          </p:nvPr>
        </p:nvSpPr>
        <p:spPr>
          <a:xfrm>
            <a:off x="228600" y="1552700"/>
            <a:ext cx="17823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0" name="Google Shape;150;p23"/>
          <p:cNvSpPr txBox="1"/>
          <p:nvPr>
            <p:ph idx="2" type="subTitle"/>
          </p:nvPr>
        </p:nvSpPr>
        <p:spPr>
          <a:xfrm>
            <a:off x="228600" y="2414138"/>
            <a:ext cx="17823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1" name="Google Shape;151;p23"/>
          <p:cNvSpPr txBox="1"/>
          <p:nvPr>
            <p:ph idx="3" type="subTitle"/>
          </p:nvPr>
        </p:nvSpPr>
        <p:spPr>
          <a:xfrm>
            <a:off x="228600" y="3275563"/>
            <a:ext cx="17823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2" name="Google Shape;152;p23"/>
          <p:cNvSpPr txBox="1"/>
          <p:nvPr>
            <p:ph idx="4" type="subTitle"/>
          </p:nvPr>
        </p:nvSpPr>
        <p:spPr>
          <a:xfrm>
            <a:off x="228600" y="4136988"/>
            <a:ext cx="17823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3" name="Google Shape;153;p23"/>
          <p:cNvSpPr txBox="1"/>
          <p:nvPr>
            <p:ph idx="5" type="body"/>
          </p:nvPr>
        </p:nvSpPr>
        <p:spPr>
          <a:xfrm>
            <a:off x="3940475" y="1552850"/>
            <a:ext cx="4973700" cy="7830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54" name="Google Shape;154;p23"/>
          <p:cNvSpPr txBox="1"/>
          <p:nvPr>
            <p:ph idx="6" type="body"/>
          </p:nvPr>
        </p:nvSpPr>
        <p:spPr>
          <a:xfrm>
            <a:off x="3940475" y="2414213"/>
            <a:ext cx="4973700" cy="7830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55" name="Google Shape;155;p23"/>
          <p:cNvSpPr txBox="1"/>
          <p:nvPr>
            <p:ph idx="7" type="body"/>
          </p:nvPr>
        </p:nvSpPr>
        <p:spPr>
          <a:xfrm>
            <a:off x="3940475" y="3275613"/>
            <a:ext cx="4973700" cy="7830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56" name="Google Shape;156;p23"/>
          <p:cNvSpPr txBox="1"/>
          <p:nvPr>
            <p:ph idx="8" type="body"/>
          </p:nvPr>
        </p:nvSpPr>
        <p:spPr>
          <a:xfrm>
            <a:off x="3940475" y="4137013"/>
            <a:ext cx="4973700" cy="7830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157" name="Google Shape;157;p23"/>
          <p:cNvSpPr txBox="1"/>
          <p:nvPr>
            <p:ph idx="9" type="subTitle"/>
          </p:nvPr>
        </p:nvSpPr>
        <p:spPr>
          <a:xfrm>
            <a:off x="3205625" y="1552850"/>
            <a:ext cx="7146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8" name="Google Shape;158;p23"/>
          <p:cNvSpPr txBox="1"/>
          <p:nvPr>
            <p:ph idx="13" type="subTitle"/>
          </p:nvPr>
        </p:nvSpPr>
        <p:spPr>
          <a:xfrm>
            <a:off x="3205625" y="2414292"/>
            <a:ext cx="7146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59" name="Google Shape;159;p23"/>
          <p:cNvSpPr txBox="1"/>
          <p:nvPr>
            <p:ph idx="14" type="subTitle"/>
          </p:nvPr>
        </p:nvSpPr>
        <p:spPr>
          <a:xfrm>
            <a:off x="3205625" y="3275721"/>
            <a:ext cx="7146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60" name="Google Shape;160;p23"/>
          <p:cNvSpPr txBox="1"/>
          <p:nvPr>
            <p:ph idx="15" type="subTitle"/>
          </p:nvPr>
        </p:nvSpPr>
        <p:spPr>
          <a:xfrm>
            <a:off x="3205625" y="4137150"/>
            <a:ext cx="714600" cy="783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1pPr>
            <a:lvl2pPr lvl="1">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2pPr>
            <a:lvl3pPr lvl="2">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3pPr>
            <a:lvl4pPr lvl="3">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4pPr>
            <a:lvl5pPr lvl="4">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5pPr>
            <a:lvl6pPr lvl="5">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6pPr>
            <a:lvl7pPr lvl="6">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7pPr>
            <a:lvl8pPr lvl="7">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8pPr>
            <a:lvl9pPr lvl="8">
              <a:spcBef>
                <a:spcPts val="0"/>
              </a:spcBef>
              <a:spcAft>
                <a:spcPts val="0"/>
              </a:spcAft>
              <a:buClr>
                <a:schemeClr val="dk2"/>
              </a:buClr>
              <a:buSzPts val="1800"/>
              <a:buFont typeface="Crimson Pro Medium"/>
              <a:buNone/>
              <a:defRPr sz="1800">
                <a:solidFill>
                  <a:schemeClr val="dk2"/>
                </a:solidFill>
                <a:latin typeface="Crimson Pro Medium"/>
                <a:ea typeface="Crimson Pro Medium"/>
                <a:cs typeface="Crimson Pro Medium"/>
                <a:sym typeface="Crimson Pro Medium"/>
              </a:defRPr>
            </a:lvl9pPr>
          </a:lstStyle>
          <a:p/>
        </p:txBody>
      </p:sp>
      <p:sp>
        <p:nvSpPr>
          <p:cNvPr id="161" name="Google Shape;161;p2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Takeaway">
  <p:cSld name="CUSTOM_9">
    <p:bg>
      <p:bgPr>
        <a:solidFill>
          <a:schemeClr val="lt1"/>
        </a:solidFill>
      </p:bgPr>
    </p:bg>
    <p:spTree>
      <p:nvGrpSpPr>
        <p:cNvPr id="162" name="Shape 162"/>
        <p:cNvGrpSpPr/>
        <p:nvPr/>
      </p:nvGrpSpPr>
      <p:grpSpPr>
        <a:xfrm>
          <a:off x="0" y="0"/>
          <a:ext cx="0" cy="0"/>
          <a:chOff x="0" y="0"/>
          <a:chExt cx="0" cy="0"/>
        </a:xfrm>
      </p:grpSpPr>
      <p:sp>
        <p:nvSpPr>
          <p:cNvPr id="163" name="Google Shape;163;p24"/>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164" name="Google Shape;164;p2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ing Channel Activation">
  <p:cSld name="CUSTOM_9_1">
    <p:bg>
      <p:bgPr>
        <a:solidFill>
          <a:schemeClr val="lt1"/>
        </a:solidFill>
      </p:bgPr>
    </p:bg>
    <p:spTree>
      <p:nvGrpSpPr>
        <p:cNvPr id="165" name="Shape 165"/>
        <p:cNvGrpSpPr/>
        <p:nvPr/>
      </p:nvGrpSpPr>
      <p:grpSpPr>
        <a:xfrm>
          <a:off x="0" y="0"/>
          <a:ext cx="0" cy="0"/>
          <a:chOff x="0" y="0"/>
          <a:chExt cx="0" cy="0"/>
        </a:xfrm>
      </p:grpSpPr>
      <p:grpSp>
        <p:nvGrpSpPr>
          <p:cNvPr id="166" name="Google Shape;166;p25"/>
          <p:cNvGrpSpPr/>
          <p:nvPr/>
        </p:nvGrpSpPr>
        <p:grpSpPr>
          <a:xfrm>
            <a:off x="4637287" y="1494264"/>
            <a:ext cx="4163582" cy="3311923"/>
            <a:chOff x="376350" y="1494264"/>
            <a:chExt cx="6291300" cy="3311923"/>
          </a:xfrm>
        </p:grpSpPr>
        <p:cxnSp>
          <p:nvCxnSpPr>
            <p:cNvPr id="167" name="Google Shape;167;p25"/>
            <p:cNvCxnSpPr/>
            <p:nvPr/>
          </p:nvCxnSpPr>
          <p:spPr>
            <a:xfrm>
              <a:off x="376350" y="1494264"/>
              <a:ext cx="6291300" cy="0"/>
            </a:xfrm>
            <a:prstGeom prst="straightConnector1">
              <a:avLst/>
            </a:prstGeom>
            <a:noFill/>
            <a:ln cap="flat" cmpd="sng" w="19050">
              <a:solidFill>
                <a:schemeClr val="dk1"/>
              </a:solidFill>
              <a:prstDash val="solid"/>
              <a:round/>
              <a:headEnd len="med" w="med" type="none"/>
              <a:tailEnd len="med" w="med" type="none"/>
            </a:ln>
          </p:spPr>
        </p:cxnSp>
        <p:cxnSp>
          <p:nvCxnSpPr>
            <p:cNvPr id="168" name="Google Shape;168;p25"/>
            <p:cNvCxnSpPr/>
            <p:nvPr/>
          </p:nvCxnSpPr>
          <p:spPr>
            <a:xfrm>
              <a:off x="376350" y="2317875"/>
              <a:ext cx="6291300" cy="0"/>
            </a:xfrm>
            <a:prstGeom prst="straightConnector1">
              <a:avLst/>
            </a:prstGeom>
            <a:noFill/>
            <a:ln cap="flat" cmpd="sng" w="19050">
              <a:solidFill>
                <a:schemeClr val="dk1"/>
              </a:solidFill>
              <a:prstDash val="solid"/>
              <a:round/>
              <a:headEnd len="med" w="med" type="none"/>
              <a:tailEnd len="med" w="med" type="none"/>
            </a:ln>
          </p:spPr>
        </p:cxnSp>
        <p:cxnSp>
          <p:nvCxnSpPr>
            <p:cNvPr id="169" name="Google Shape;169;p25"/>
            <p:cNvCxnSpPr/>
            <p:nvPr/>
          </p:nvCxnSpPr>
          <p:spPr>
            <a:xfrm>
              <a:off x="376350" y="3150225"/>
              <a:ext cx="6291300" cy="0"/>
            </a:xfrm>
            <a:prstGeom prst="straightConnector1">
              <a:avLst/>
            </a:prstGeom>
            <a:noFill/>
            <a:ln cap="flat" cmpd="sng" w="19050">
              <a:solidFill>
                <a:schemeClr val="dk1"/>
              </a:solidFill>
              <a:prstDash val="solid"/>
              <a:round/>
              <a:headEnd len="med" w="med" type="none"/>
              <a:tailEnd len="med" w="med" type="none"/>
            </a:ln>
          </p:spPr>
        </p:cxnSp>
        <p:cxnSp>
          <p:nvCxnSpPr>
            <p:cNvPr id="170" name="Google Shape;170;p25"/>
            <p:cNvCxnSpPr/>
            <p:nvPr/>
          </p:nvCxnSpPr>
          <p:spPr>
            <a:xfrm>
              <a:off x="376350" y="3982575"/>
              <a:ext cx="6291300" cy="0"/>
            </a:xfrm>
            <a:prstGeom prst="straightConnector1">
              <a:avLst/>
            </a:prstGeom>
            <a:noFill/>
            <a:ln cap="flat" cmpd="sng" w="19050">
              <a:solidFill>
                <a:schemeClr val="dk1"/>
              </a:solidFill>
              <a:prstDash val="solid"/>
              <a:round/>
              <a:headEnd len="med" w="med" type="none"/>
              <a:tailEnd len="med" w="med" type="none"/>
            </a:ln>
          </p:spPr>
        </p:cxnSp>
        <p:cxnSp>
          <p:nvCxnSpPr>
            <p:cNvPr id="171" name="Google Shape;171;p25"/>
            <p:cNvCxnSpPr/>
            <p:nvPr/>
          </p:nvCxnSpPr>
          <p:spPr>
            <a:xfrm>
              <a:off x="376350" y="4806186"/>
              <a:ext cx="6291300" cy="0"/>
            </a:xfrm>
            <a:prstGeom prst="straightConnector1">
              <a:avLst/>
            </a:prstGeom>
            <a:noFill/>
            <a:ln cap="flat" cmpd="sng" w="19050">
              <a:solidFill>
                <a:schemeClr val="dk1"/>
              </a:solidFill>
              <a:prstDash val="solid"/>
              <a:round/>
              <a:headEnd len="med" w="med" type="none"/>
              <a:tailEnd len="med" w="med" type="none"/>
            </a:ln>
          </p:spPr>
        </p:cxnSp>
      </p:grpSp>
      <p:sp>
        <p:nvSpPr>
          <p:cNvPr id="172" name="Google Shape;172;p25"/>
          <p:cNvSpPr/>
          <p:nvPr/>
        </p:nvSpPr>
        <p:spPr>
          <a:xfrm rot="10800000">
            <a:off x="342900" y="1485525"/>
            <a:ext cx="6358200" cy="3329400"/>
          </a:xfrm>
          <a:prstGeom prst="trapezoid">
            <a:avLst>
              <a:gd fmla="val 57745"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173" name="Google Shape;173;p25"/>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grpSp>
        <p:nvGrpSpPr>
          <p:cNvPr id="174" name="Google Shape;174;p25"/>
          <p:cNvGrpSpPr/>
          <p:nvPr/>
        </p:nvGrpSpPr>
        <p:grpSpPr>
          <a:xfrm>
            <a:off x="342887" y="2317875"/>
            <a:ext cx="5878660" cy="1664700"/>
            <a:chOff x="376350" y="2317875"/>
            <a:chExt cx="5817000" cy="1664700"/>
          </a:xfrm>
        </p:grpSpPr>
        <p:cxnSp>
          <p:nvCxnSpPr>
            <p:cNvPr id="175" name="Google Shape;175;p25"/>
            <p:cNvCxnSpPr/>
            <p:nvPr/>
          </p:nvCxnSpPr>
          <p:spPr>
            <a:xfrm>
              <a:off x="376350" y="2317875"/>
              <a:ext cx="5817000" cy="0"/>
            </a:xfrm>
            <a:prstGeom prst="straightConnector1">
              <a:avLst/>
            </a:prstGeom>
            <a:noFill/>
            <a:ln cap="flat" cmpd="sng" w="19050">
              <a:solidFill>
                <a:schemeClr val="lt1"/>
              </a:solidFill>
              <a:prstDash val="solid"/>
              <a:round/>
              <a:headEnd len="med" w="med" type="none"/>
              <a:tailEnd len="med" w="med" type="none"/>
            </a:ln>
          </p:spPr>
        </p:cxnSp>
        <p:cxnSp>
          <p:nvCxnSpPr>
            <p:cNvPr id="176" name="Google Shape;176;p25"/>
            <p:cNvCxnSpPr>
              <a:endCxn id="172" idx="1"/>
            </p:cNvCxnSpPr>
            <p:nvPr/>
          </p:nvCxnSpPr>
          <p:spPr>
            <a:xfrm>
              <a:off x="376374" y="3150225"/>
              <a:ext cx="5340300" cy="0"/>
            </a:xfrm>
            <a:prstGeom prst="straightConnector1">
              <a:avLst/>
            </a:prstGeom>
            <a:noFill/>
            <a:ln cap="flat" cmpd="sng" w="19050">
              <a:solidFill>
                <a:schemeClr val="lt1"/>
              </a:solidFill>
              <a:prstDash val="solid"/>
              <a:round/>
              <a:headEnd len="med" w="med" type="none"/>
              <a:tailEnd len="med" w="med" type="none"/>
            </a:ln>
          </p:spPr>
        </p:cxnSp>
        <p:cxnSp>
          <p:nvCxnSpPr>
            <p:cNvPr id="177" name="Google Shape;177;p25"/>
            <p:cNvCxnSpPr/>
            <p:nvPr/>
          </p:nvCxnSpPr>
          <p:spPr>
            <a:xfrm>
              <a:off x="376350" y="3982575"/>
              <a:ext cx="4865700" cy="0"/>
            </a:xfrm>
            <a:prstGeom prst="straightConnector1">
              <a:avLst/>
            </a:prstGeom>
            <a:noFill/>
            <a:ln cap="flat" cmpd="sng" w="19050">
              <a:solidFill>
                <a:schemeClr val="lt1"/>
              </a:solidFill>
              <a:prstDash val="solid"/>
              <a:round/>
              <a:headEnd len="med" w="med" type="none"/>
              <a:tailEnd len="med" w="med" type="none"/>
            </a:ln>
          </p:spPr>
        </p:cxnSp>
      </p:grpSp>
      <p:sp>
        <p:nvSpPr>
          <p:cNvPr id="178" name="Google Shape;178;p25"/>
          <p:cNvSpPr txBox="1"/>
          <p:nvPr>
            <p:ph idx="1" type="subTitle"/>
          </p:nvPr>
        </p:nvSpPr>
        <p:spPr>
          <a:xfrm>
            <a:off x="2630850" y="1503002"/>
            <a:ext cx="1782300" cy="783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1pPr>
            <a:lvl2pPr lvl="1"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2pPr>
            <a:lvl3pPr lvl="2"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3pPr>
            <a:lvl4pPr lvl="3"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4pPr>
            <a:lvl5pPr lvl="4"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5pPr>
            <a:lvl6pPr lvl="5"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6pPr>
            <a:lvl7pPr lvl="6"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7pPr>
            <a:lvl8pPr lvl="7"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8pPr>
            <a:lvl9pPr lvl="8"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9pPr>
          </a:lstStyle>
          <a:p/>
        </p:txBody>
      </p:sp>
      <p:sp>
        <p:nvSpPr>
          <p:cNvPr id="179" name="Google Shape;179;p25"/>
          <p:cNvSpPr txBox="1"/>
          <p:nvPr>
            <p:ph idx="2" type="subTitle"/>
          </p:nvPr>
        </p:nvSpPr>
        <p:spPr>
          <a:xfrm>
            <a:off x="2630850" y="2359377"/>
            <a:ext cx="1782300" cy="783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1pPr>
            <a:lvl2pPr lvl="1"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2pPr>
            <a:lvl3pPr lvl="2"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3pPr>
            <a:lvl4pPr lvl="3"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4pPr>
            <a:lvl5pPr lvl="4"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5pPr>
            <a:lvl6pPr lvl="5"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6pPr>
            <a:lvl7pPr lvl="6"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7pPr>
            <a:lvl8pPr lvl="7"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8pPr>
            <a:lvl9pPr lvl="8"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9pPr>
          </a:lstStyle>
          <a:p/>
        </p:txBody>
      </p:sp>
      <p:sp>
        <p:nvSpPr>
          <p:cNvPr id="180" name="Google Shape;180;p25"/>
          <p:cNvSpPr txBox="1"/>
          <p:nvPr>
            <p:ph idx="3" type="subTitle"/>
          </p:nvPr>
        </p:nvSpPr>
        <p:spPr>
          <a:xfrm>
            <a:off x="2630850" y="3142377"/>
            <a:ext cx="1782300" cy="783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1pPr>
            <a:lvl2pPr lvl="1"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2pPr>
            <a:lvl3pPr lvl="2"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3pPr>
            <a:lvl4pPr lvl="3"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4pPr>
            <a:lvl5pPr lvl="4"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5pPr>
            <a:lvl6pPr lvl="5"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6pPr>
            <a:lvl7pPr lvl="6"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7pPr>
            <a:lvl8pPr lvl="7"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8pPr>
            <a:lvl9pPr lvl="8"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9pPr>
          </a:lstStyle>
          <a:p/>
        </p:txBody>
      </p:sp>
      <p:sp>
        <p:nvSpPr>
          <p:cNvPr id="181" name="Google Shape;181;p25"/>
          <p:cNvSpPr txBox="1"/>
          <p:nvPr>
            <p:ph idx="4" type="subTitle"/>
          </p:nvPr>
        </p:nvSpPr>
        <p:spPr>
          <a:xfrm>
            <a:off x="2630850" y="3998752"/>
            <a:ext cx="1782300" cy="783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1pPr>
            <a:lvl2pPr lvl="1"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2pPr>
            <a:lvl3pPr lvl="2"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3pPr>
            <a:lvl4pPr lvl="3"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4pPr>
            <a:lvl5pPr lvl="4"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5pPr>
            <a:lvl6pPr lvl="5"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6pPr>
            <a:lvl7pPr lvl="6"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7pPr>
            <a:lvl8pPr lvl="7"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8pPr>
            <a:lvl9pPr lvl="8" algn="ctr">
              <a:spcBef>
                <a:spcPts val="0"/>
              </a:spcBef>
              <a:spcAft>
                <a:spcPts val="0"/>
              </a:spcAft>
              <a:buClr>
                <a:schemeClr val="lt1"/>
              </a:buClr>
              <a:buSzPts val="1800"/>
              <a:buFont typeface="Crimson Pro Medium"/>
              <a:buNone/>
              <a:defRPr sz="1800">
                <a:solidFill>
                  <a:schemeClr val="lt1"/>
                </a:solidFill>
                <a:latin typeface="Crimson Pro Medium"/>
                <a:ea typeface="Crimson Pro Medium"/>
                <a:cs typeface="Crimson Pro Medium"/>
                <a:sym typeface="Crimson Pro Medium"/>
              </a:defRPr>
            </a:lvl9pPr>
          </a:lstStyle>
          <a:p/>
        </p:txBody>
      </p:sp>
      <p:sp>
        <p:nvSpPr>
          <p:cNvPr id="182" name="Google Shape;182;p25"/>
          <p:cNvSpPr txBox="1"/>
          <p:nvPr>
            <p:ph idx="5" type="title"/>
          </p:nvPr>
        </p:nvSpPr>
        <p:spPr>
          <a:xfrm>
            <a:off x="6658275" y="1539825"/>
            <a:ext cx="2142600" cy="678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3" name="Google Shape;183;p25"/>
          <p:cNvSpPr txBox="1"/>
          <p:nvPr>
            <p:ph idx="6" type="title"/>
          </p:nvPr>
        </p:nvSpPr>
        <p:spPr>
          <a:xfrm>
            <a:off x="6156125" y="2372675"/>
            <a:ext cx="2644500" cy="678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4" name="Google Shape;184;p25"/>
          <p:cNvSpPr txBox="1"/>
          <p:nvPr>
            <p:ph idx="7" type="title"/>
          </p:nvPr>
        </p:nvSpPr>
        <p:spPr>
          <a:xfrm>
            <a:off x="5724800" y="3197675"/>
            <a:ext cx="3075900" cy="678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5" name="Google Shape;185;p25"/>
          <p:cNvSpPr txBox="1"/>
          <p:nvPr>
            <p:ph idx="8" type="title"/>
          </p:nvPr>
        </p:nvSpPr>
        <p:spPr>
          <a:xfrm>
            <a:off x="5229250" y="4051250"/>
            <a:ext cx="3571500" cy="6780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6" name="Google Shape;186;p2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SECTION_TITLE_AND_DESCRIPTION">
    <p:spTree>
      <p:nvGrpSpPr>
        <p:cNvPr id="187" name="Shape 187"/>
        <p:cNvGrpSpPr/>
        <p:nvPr/>
      </p:nvGrpSpPr>
      <p:grpSpPr>
        <a:xfrm>
          <a:off x="0" y="0"/>
          <a:ext cx="0" cy="0"/>
          <a:chOff x="0" y="0"/>
          <a:chExt cx="0" cy="0"/>
        </a:xfrm>
      </p:grpSpPr>
      <p:sp>
        <p:nvSpPr>
          <p:cNvPr id="188" name="Google Shape;188;p26"/>
          <p:cNvSpPr/>
          <p:nvPr>
            <p:ph idx="2" type="pic"/>
          </p:nvPr>
        </p:nvSpPr>
        <p:spPr>
          <a:xfrm>
            <a:off x="0" y="0"/>
            <a:ext cx="9144000" cy="5143500"/>
          </a:xfrm>
          <a:prstGeom prst="rect">
            <a:avLst/>
          </a:prstGeom>
          <a:noFill/>
          <a:ln>
            <a:noFill/>
          </a:ln>
        </p:spPr>
      </p:sp>
      <p:sp>
        <p:nvSpPr>
          <p:cNvPr id="189" name="Google Shape;189;p26"/>
          <p:cNvSpPr txBox="1"/>
          <p:nvPr>
            <p:ph type="title"/>
          </p:nvPr>
        </p:nvSpPr>
        <p:spPr>
          <a:xfrm>
            <a:off x="4634650" y="0"/>
            <a:ext cx="4280700" cy="19548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7200"/>
              <a:buNone/>
              <a:defRPr sz="7200"/>
            </a:lvl1pPr>
            <a:lvl2pPr lvl="1">
              <a:spcBef>
                <a:spcPts val="0"/>
              </a:spcBef>
              <a:spcAft>
                <a:spcPts val="0"/>
              </a:spcAft>
              <a:buClr>
                <a:schemeClr val="dk1"/>
              </a:buClr>
              <a:buSzPts val="7200"/>
              <a:buNone/>
              <a:defRPr sz="7200"/>
            </a:lvl2pPr>
            <a:lvl3pPr lvl="2">
              <a:spcBef>
                <a:spcPts val="0"/>
              </a:spcBef>
              <a:spcAft>
                <a:spcPts val="0"/>
              </a:spcAft>
              <a:buClr>
                <a:schemeClr val="dk1"/>
              </a:buClr>
              <a:buSzPts val="7200"/>
              <a:buNone/>
              <a:defRPr sz="7200"/>
            </a:lvl3pPr>
            <a:lvl4pPr lvl="3">
              <a:spcBef>
                <a:spcPts val="0"/>
              </a:spcBef>
              <a:spcAft>
                <a:spcPts val="0"/>
              </a:spcAft>
              <a:buClr>
                <a:schemeClr val="dk1"/>
              </a:buClr>
              <a:buSzPts val="7200"/>
              <a:buNone/>
              <a:defRPr sz="7200"/>
            </a:lvl4pPr>
            <a:lvl5pPr lvl="4">
              <a:spcBef>
                <a:spcPts val="0"/>
              </a:spcBef>
              <a:spcAft>
                <a:spcPts val="0"/>
              </a:spcAft>
              <a:buClr>
                <a:schemeClr val="dk1"/>
              </a:buClr>
              <a:buSzPts val="7200"/>
              <a:buNone/>
              <a:defRPr sz="7200"/>
            </a:lvl5pPr>
            <a:lvl6pPr lvl="5">
              <a:spcBef>
                <a:spcPts val="0"/>
              </a:spcBef>
              <a:spcAft>
                <a:spcPts val="0"/>
              </a:spcAft>
              <a:buClr>
                <a:schemeClr val="dk1"/>
              </a:buClr>
              <a:buSzPts val="7200"/>
              <a:buNone/>
              <a:defRPr sz="7200"/>
            </a:lvl6pPr>
            <a:lvl7pPr lvl="6">
              <a:spcBef>
                <a:spcPts val="0"/>
              </a:spcBef>
              <a:spcAft>
                <a:spcPts val="0"/>
              </a:spcAft>
              <a:buClr>
                <a:schemeClr val="dk1"/>
              </a:buClr>
              <a:buSzPts val="7200"/>
              <a:buNone/>
              <a:defRPr sz="7200"/>
            </a:lvl7pPr>
            <a:lvl8pPr lvl="7">
              <a:spcBef>
                <a:spcPts val="0"/>
              </a:spcBef>
              <a:spcAft>
                <a:spcPts val="0"/>
              </a:spcAft>
              <a:buClr>
                <a:schemeClr val="dk1"/>
              </a:buClr>
              <a:buSzPts val="7200"/>
              <a:buNone/>
              <a:defRPr sz="7200"/>
            </a:lvl8pPr>
            <a:lvl9pPr lvl="8">
              <a:spcBef>
                <a:spcPts val="0"/>
              </a:spcBef>
              <a:spcAft>
                <a:spcPts val="0"/>
              </a:spcAft>
              <a:buClr>
                <a:schemeClr val="dk1"/>
              </a:buClr>
              <a:buSzPts val="7200"/>
              <a:buNone/>
              <a:defRPr sz="7200"/>
            </a:lvl9pPr>
          </a:lstStyle>
          <a:p/>
        </p:txBody>
      </p:sp>
      <p:sp>
        <p:nvSpPr>
          <p:cNvPr id="190" name="Google Shape;190;p26"/>
          <p:cNvSpPr txBox="1"/>
          <p:nvPr>
            <p:ph idx="3" type="title"/>
          </p:nvPr>
        </p:nvSpPr>
        <p:spPr>
          <a:xfrm>
            <a:off x="0" y="3677475"/>
            <a:ext cx="2491200" cy="1385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7200"/>
              <a:buNone/>
              <a:defRPr sz="7200"/>
            </a:lvl1pPr>
            <a:lvl2pPr lvl="1" algn="ctr">
              <a:spcBef>
                <a:spcPts val="0"/>
              </a:spcBef>
              <a:spcAft>
                <a:spcPts val="0"/>
              </a:spcAft>
              <a:buClr>
                <a:schemeClr val="dk1"/>
              </a:buClr>
              <a:buSzPts val="7200"/>
              <a:buNone/>
              <a:defRPr sz="7200"/>
            </a:lvl2pPr>
            <a:lvl3pPr lvl="2" algn="ctr">
              <a:spcBef>
                <a:spcPts val="0"/>
              </a:spcBef>
              <a:spcAft>
                <a:spcPts val="0"/>
              </a:spcAft>
              <a:buClr>
                <a:schemeClr val="dk1"/>
              </a:buClr>
              <a:buSzPts val="7200"/>
              <a:buNone/>
              <a:defRPr sz="7200"/>
            </a:lvl3pPr>
            <a:lvl4pPr lvl="3" algn="ctr">
              <a:spcBef>
                <a:spcPts val="0"/>
              </a:spcBef>
              <a:spcAft>
                <a:spcPts val="0"/>
              </a:spcAft>
              <a:buClr>
                <a:schemeClr val="dk1"/>
              </a:buClr>
              <a:buSzPts val="7200"/>
              <a:buNone/>
              <a:defRPr sz="7200"/>
            </a:lvl4pPr>
            <a:lvl5pPr lvl="4" algn="ctr">
              <a:spcBef>
                <a:spcPts val="0"/>
              </a:spcBef>
              <a:spcAft>
                <a:spcPts val="0"/>
              </a:spcAft>
              <a:buClr>
                <a:schemeClr val="dk1"/>
              </a:buClr>
              <a:buSzPts val="7200"/>
              <a:buNone/>
              <a:defRPr sz="7200"/>
            </a:lvl5pPr>
            <a:lvl6pPr lvl="5" algn="ctr">
              <a:spcBef>
                <a:spcPts val="0"/>
              </a:spcBef>
              <a:spcAft>
                <a:spcPts val="0"/>
              </a:spcAft>
              <a:buClr>
                <a:schemeClr val="dk1"/>
              </a:buClr>
              <a:buSzPts val="7200"/>
              <a:buNone/>
              <a:defRPr sz="7200"/>
            </a:lvl6pPr>
            <a:lvl7pPr lvl="6" algn="ctr">
              <a:spcBef>
                <a:spcPts val="0"/>
              </a:spcBef>
              <a:spcAft>
                <a:spcPts val="0"/>
              </a:spcAft>
              <a:buClr>
                <a:schemeClr val="dk1"/>
              </a:buClr>
              <a:buSzPts val="7200"/>
              <a:buNone/>
              <a:defRPr sz="7200"/>
            </a:lvl7pPr>
            <a:lvl8pPr lvl="7" algn="ctr">
              <a:spcBef>
                <a:spcPts val="0"/>
              </a:spcBef>
              <a:spcAft>
                <a:spcPts val="0"/>
              </a:spcAft>
              <a:buClr>
                <a:schemeClr val="dk1"/>
              </a:buClr>
              <a:buSzPts val="7200"/>
              <a:buNone/>
              <a:defRPr sz="7200"/>
            </a:lvl8pPr>
            <a:lvl9pPr lvl="8" algn="ctr">
              <a:spcBef>
                <a:spcPts val="0"/>
              </a:spcBef>
              <a:spcAft>
                <a:spcPts val="0"/>
              </a:spcAft>
              <a:buClr>
                <a:schemeClr val="dk1"/>
              </a:buClr>
              <a:buSzPts val="7200"/>
              <a:buNone/>
              <a:defRPr sz="7200"/>
            </a:lvl9pPr>
          </a:lstStyle>
          <a:p/>
        </p:txBody>
      </p:sp>
      <p:sp>
        <p:nvSpPr>
          <p:cNvPr id="191" name="Google Shape;191;p2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hoto">
  <p:cSld name="CAPTION_ONLY">
    <p:spTree>
      <p:nvGrpSpPr>
        <p:cNvPr id="192" name="Shape 192"/>
        <p:cNvGrpSpPr/>
        <p:nvPr/>
      </p:nvGrpSpPr>
      <p:grpSpPr>
        <a:xfrm>
          <a:off x="0" y="0"/>
          <a:ext cx="0" cy="0"/>
          <a:chOff x="0" y="0"/>
          <a:chExt cx="0" cy="0"/>
        </a:xfrm>
      </p:grpSpPr>
      <p:sp>
        <p:nvSpPr>
          <p:cNvPr id="193" name="Google Shape;193;p27"/>
          <p:cNvSpPr/>
          <p:nvPr>
            <p:ph idx="2" type="pic"/>
          </p:nvPr>
        </p:nvSpPr>
        <p:spPr>
          <a:xfrm>
            <a:off x="0" y="0"/>
            <a:ext cx="9144000" cy="5143500"/>
          </a:xfrm>
          <a:prstGeom prst="rect">
            <a:avLst/>
          </a:prstGeom>
          <a:noFill/>
          <a:ln>
            <a:noFill/>
          </a:ln>
        </p:spPr>
      </p:sp>
      <p:sp>
        <p:nvSpPr>
          <p:cNvPr id="194" name="Google Shape;194;p27"/>
          <p:cNvSpPr txBox="1"/>
          <p:nvPr>
            <p:ph idx="1" type="subTitle"/>
          </p:nvPr>
        </p:nvSpPr>
        <p:spPr>
          <a:xfrm>
            <a:off x="6079775" y="3835075"/>
            <a:ext cx="2835600" cy="1231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400"/>
              <a:buFont typeface="Crimson Pro"/>
              <a:buNone/>
              <a:defRPr>
                <a:latin typeface="Crimson Pro"/>
                <a:ea typeface="Crimson Pro"/>
                <a:cs typeface="Crimson Pro"/>
                <a:sym typeface="Crimson Pro"/>
              </a:defRPr>
            </a:lvl1pPr>
            <a:lvl2pPr lvl="1">
              <a:spcBef>
                <a:spcPts val="0"/>
              </a:spcBef>
              <a:spcAft>
                <a:spcPts val="0"/>
              </a:spcAft>
              <a:buSzPts val="2400"/>
              <a:buFont typeface="Crimson Pro"/>
              <a:buNone/>
              <a:defRPr>
                <a:latin typeface="Crimson Pro"/>
                <a:ea typeface="Crimson Pro"/>
                <a:cs typeface="Crimson Pro"/>
                <a:sym typeface="Crimson Pro"/>
              </a:defRPr>
            </a:lvl2pPr>
            <a:lvl3pPr lvl="2">
              <a:spcBef>
                <a:spcPts val="0"/>
              </a:spcBef>
              <a:spcAft>
                <a:spcPts val="0"/>
              </a:spcAft>
              <a:buSzPts val="2400"/>
              <a:buFont typeface="Crimson Pro"/>
              <a:buNone/>
              <a:defRPr>
                <a:latin typeface="Crimson Pro"/>
                <a:ea typeface="Crimson Pro"/>
                <a:cs typeface="Crimson Pro"/>
                <a:sym typeface="Crimson Pro"/>
              </a:defRPr>
            </a:lvl3pPr>
            <a:lvl4pPr lvl="3">
              <a:spcBef>
                <a:spcPts val="0"/>
              </a:spcBef>
              <a:spcAft>
                <a:spcPts val="0"/>
              </a:spcAft>
              <a:buSzPts val="2400"/>
              <a:buFont typeface="Crimson Pro"/>
              <a:buNone/>
              <a:defRPr>
                <a:latin typeface="Crimson Pro"/>
                <a:ea typeface="Crimson Pro"/>
                <a:cs typeface="Crimson Pro"/>
                <a:sym typeface="Crimson Pro"/>
              </a:defRPr>
            </a:lvl4pPr>
            <a:lvl5pPr lvl="4">
              <a:spcBef>
                <a:spcPts val="0"/>
              </a:spcBef>
              <a:spcAft>
                <a:spcPts val="0"/>
              </a:spcAft>
              <a:buSzPts val="2400"/>
              <a:buFont typeface="Crimson Pro"/>
              <a:buNone/>
              <a:defRPr>
                <a:latin typeface="Crimson Pro"/>
                <a:ea typeface="Crimson Pro"/>
                <a:cs typeface="Crimson Pro"/>
                <a:sym typeface="Crimson Pro"/>
              </a:defRPr>
            </a:lvl5pPr>
            <a:lvl6pPr lvl="5">
              <a:spcBef>
                <a:spcPts val="0"/>
              </a:spcBef>
              <a:spcAft>
                <a:spcPts val="0"/>
              </a:spcAft>
              <a:buSzPts val="2400"/>
              <a:buFont typeface="Crimson Pro"/>
              <a:buNone/>
              <a:defRPr>
                <a:latin typeface="Crimson Pro"/>
                <a:ea typeface="Crimson Pro"/>
                <a:cs typeface="Crimson Pro"/>
                <a:sym typeface="Crimson Pro"/>
              </a:defRPr>
            </a:lvl6pPr>
            <a:lvl7pPr lvl="6">
              <a:spcBef>
                <a:spcPts val="0"/>
              </a:spcBef>
              <a:spcAft>
                <a:spcPts val="0"/>
              </a:spcAft>
              <a:buSzPts val="2400"/>
              <a:buFont typeface="Crimson Pro"/>
              <a:buNone/>
              <a:defRPr>
                <a:latin typeface="Crimson Pro"/>
                <a:ea typeface="Crimson Pro"/>
                <a:cs typeface="Crimson Pro"/>
                <a:sym typeface="Crimson Pro"/>
              </a:defRPr>
            </a:lvl7pPr>
            <a:lvl8pPr lvl="7">
              <a:spcBef>
                <a:spcPts val="0"/>
              </a:spcBef>
              <a:spcAft>
                <a:spcPts val="0"/>
              </a:spcAft>
              <a:buSzPts val="2400"/>
              <a:buFont typeface="Crimson Pro"/>
              <a:buNone/>
              <a:defRPr>
                <a:latin typeface="Crimson Pro"/>
                <a:ea typeface="Crimson Pro"/>
                <a:cs typeface="Crimson Pro"/>
                <a:sym typeface="Crimson Pro"/>
              </a:defRPr>
            </a:lvl8pPr>
            <a:lvl9pPr lvl="8">
              <a:spcBef>
                <a:spcPts val="0"/>
              </a:spcBef>
              <a:spcAft>
                <a:spcPts val="0"/>
              </a:spcAft>
              <a:buSzPts val="2400"/>
              <a:buFont typeface="Crimson Pro"/>
              <a:buNone/>
              <a:defRPr>
                <a:latin typeface="Crimson Pro"/>
                <a:ea typeface="Crimson Pro"/>
                <a:cs typeface="Crimson Pro"/>
                <a:sym typeface="Crimson Pro"/>
              </a:defRPr>
            </a:lvl9pPr>
          </a:lstStyle>
          <a:p/>
        </p:txBody>
      </p:sp>
      <p:sp>
        <p:nvSpPr>
          <p:cNvPr id="195" name="Google Shape;195;p2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slide 2">
  <p:cSld name="BIG_NUMBER">
    <p:spTree>
      <p:nvGrpSpPr>
        <p:cNvPr id="196" name="Shape 196"/>
        <p:cNvGrpSpPr/>
        <p:nvPr/>
      </p:nvGrpSpPr>
      <p:grpSpPr>
        <a:xfrm>
          <a:off x="0" y="0"/>
          <a:ext cx="0" cy="0"/>
          <a:chOff x="0" y="0"/>
          <a:chExt cx="0" cy="0"/>
        </a:xfrm>
      </p:grpSpPr>
      <p:sp>
        <p:nvSpPr>
          <p:cNvPr id="197" name="Google Shape;197;p28"/>
          <p:cNvSpPr/>
          <p:nvPr>
            <p:ph idx="2" type="pic"/>
          </p:nvPr>
        </p:nvSpPr>
        <p:spPr>
          <a:xfrm>
            <a:off x="0" y="0"/>
            <a:ext cx="9144000" cy="5143500"/>
          </a:xfrm>
          <a:prstGeom prst="rect">
            <a:avLst/>
          </a:prstGeom>
          <a:noFill/>
          <a:ln>
            <a:noFill/>
          </a:ln>
        </p:spPr>
      </p:sp>
      <p:sp>
        <p:nvSpPr>
          <p:cNvPr id="198" name="Google Shape;198;p28"/>
          <p:cNvSpPr txBox="1"/>
          <p:nvPr>
            <p:ph type="title"/>
          </p:nvPr>
        </p:nvSpPr>
        <p:spPr>
          <a:xfrm>
            <a:off x="230900" y="457200"/>
            <a:ext cx="6427500" cy="1560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7200"/>
              <a:buNone/>
              <a:defRPr sz="7200"/>
            </a:lvl1pPr>
            <a:lvl2pPr lvl="1">
              <a:lnSpc>
                <a:spcPct val="80000"/>
              </a:lnSpc>
              <a:spcBef>
                <a:spcPts val="0"/>
              </a:spcBef>
              <a:spcAft>
                <a:spcPts val="0"/>
              </a:spcAft>
              <a:buClr>
                <a:schemeClr val="dk1"/>
              </a:buClr>
              <a:buSzPts val="7200"/>
              <a:buNone/>
              <a:defRPr sz="7200"/>
            </a:lvl2pPr>
            <a:lvl3pPr lvl="2">
              <a:lnSpc>
                <a:spcPct val="80000"/>
              </a:lnSpc>
              <a:spcBef>
                <a:spcPts val="0"/>
              </a:spcBef>
              <a:spcAft>
                <a:spcPts val="0"/>
              </a:spcAft>
              <a:buClr>
                <a:schemeClr val="dk1"/>
              </a:buClr>
              <a:buSzPts val="7200"/>
              <a:buNone/>
              <a:defRPr sz="7200"/>
            </a:lvl3pPr>
            <a:lvl4pPr lvl="3">
              <a:lnSpc>
                <a:spcPct val="80000"/>
              </a:lnSpc>
              <a:spcBef>
                <a:spcPts val="0"/>
              </a:spcBef>
              <a:spcAft>
                <a:spcPts val="0"/>
              </a:spcAft>
              <a:buClr>
                <a:schemeClr val="dk1"/>
              </a:buClr>
              <a:buSzPts val="7200"/>
              <a:buNone/>
              <a:defRPr sz="7200"/>
            </a:lvl4pPr>
            <a:lvl5pPr lvl="4">
              <a:lnSpc>
                <a:spcPct val="80000"/>
              </a:lnSpc>
              <a:spcBef>
                <a:spcPts val="0"/>
              </a:spcBef>
              <a:spcAft>
                <a:spcPts val="0"/>
              </a:spcAft>
              <a:buClr>
                <a:schemeClr val="dk1"/>
              </a:buClr>
              <a:buSzPts val="7200"/>
              <a:buNone/>
              <a:defRPr sz="7200"/>
            </a:lvl5pPr>
            <a:lvl6pPr lvl="5">
              <a:lnSpc>
                <a:spcPct val="80000"/>
              </a:lnSpc>
              <a:spcBef>
                <a:spcPts val="0"/>
              </a:spcBef>
              <a:spcAft>
                <a:spcPts val="0"/>
              </a:spcAft>
              <a:buClr>
                <a:schemeClr val="dk1"/>
              </a:buClr>
              <a:buSzPts val="7200"/>
              <a:buNone/>
              <a:defRPr sz="7200"/>
            </a:lvl6pPr>
            <a:lvl7pPr lvl="6">
              <a:lnSpc>
                <a:spcPct val="80000"/>
              </a:lnSpc>
              <a:spcBef>
                <a:spcPts val="0"/>
              </a:spcBef>
              <a:spcAft>
                <a:spcPts val="0"/>
              </a:spcAft>
              <a:buClr>
                <a:schemeClr val="dk1"/>
              </a:buClr>
              <a:buSzPts val="7200"/>
              <a:buNone/>
              <a:defRPr sz="7200"/>
            </a:lvl7pPr>
            <a:lvl8pPr lvl="7">
              <a:lnSpc>
                <a:spcPct val="80000"/>
              </a:lnSpc>
              <a:spcBef>
                <a:spcPts val="0"/>
              </a:spcBef>
              <a:spcAft>
                <a:spcPts val="0"/>
              </a:spcAft>
              <a:buClr>
                <a:schemeClr val="dk1"/>
              </a:buClr>
              <a:buSzPts val="7200"/>
              <a:buNone/>
              <a:defRPr sz="7200"/>
            </a:lvl8pPr>
            <a:lvl9pPr lvl="8">
              <a:lnSpc>
                <a:spcPct val="80000"/>
              </a:lnSpc>
              <a:spcBef>
                <a:spcPts val="0"/>
              </a:spcBef>
              <a:spcAft>
                <a:spcPts val="0"/>
              </a:spcAft>
              <a:buClr>
                <a:schemeClr val="dk1"/>
              </a:buClr>
              <a:buSzPts val="7200"/>
              <a:buNone/>
              <a:defRPr sz="7200"/>
            </a:lvl9pPr>
          </a:lstStyle>
          <a:p/>
        </p:txBody>
      </p:sp>
      <p:sp>
        <p:nvSpPr>
          <p:cNvPr id="199" name="Google Shape;199;p28"/>
          <p:cNvSpPr txBox="1"/>
          <p:nvPr>
            <p:ph idx="1" type="body"/>
          </p:nvPr>
        </p:nvSpPr>
        <p:spPr>
          <a:xfrm>
            <a:off x="5349150" y="2957175"/>
            <a:ext cx="3452100" cy="19632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1"/>
              </a:buClr>
              <a:buSzPts val="1200"/>
              <a:buChar char="●"/>
              <a:defRPr/>
            </a:lvl1pPr>
            <a:lvl2pPr indent="-304800" lvl="1" marL="914400">
              <a:spcBef>
                <a:spcPts val="0"/>
              </a:spcBef>
              <a:spcAft>
                <a:spcPts val="0"/>
              </a:spcAft>
              <a:buClr>
                <a:schemeClr val="dk1"/>
              </a:buClr>
              <a:buSzPts val="1200"/>
              <a:buChar char="○"/>
              <a:defRPr/>
            </a:lvl2pPr>
            <a:lvl3pPr indent="-304800" lvl="2" marL="1371600">
              <a:spcBef>
                <a:spcPts val="0"/>
              </a:spcBef>
              <a:spcAft>
                <a:spcPts val="0"/>
              </a:spcAft>
              <a:buClr>
                <a:schemeClr val="dk1"/>
              </a:buClr>
              <a:buSzPts val="1200"/>
              <a:buChar char="■"/>
              <a:defRPr/>
            </a:lvl3pPr>
            <a:lvl4pPr indent="-304800" lvl="3" marL="1828800">
              <a:spcBef>
                <a:spcPts val="0"/>
              </a:spcBef>
              <a:spcAft>
                <a:spcPts val="0"/>
              </a:spcAft>
              <a:buClr>
                <a:schemeClr val="dk1"/>
              </a:buClr>
              <a:buSzPts val="1200"/>
              <a:buChar char="●"/>
              <a:defRPr/>
            </a:lvl4pPr>
            <a:lvl5pPr indent="-304800" lvl="4" marL="2286000">
              <a:spcBef>
                <a:spcPts val="0"/>
              </a:spcBef>
              <a:spcAft>
                <a:spcPts val="0"/>
              </a:spcAft>
              <a:buClr>
                <a:schemeClr val="dk1"/>
              </a:buClr>
              <a:buSzPts val="1200"/>
              <a:buChar char="○"/>
              <a:defRPr/>
            </a:lvl5pPr>
            <a:lvl6pPr indent="-304800" lvl="5" marL="2743200">
              <a:spcBef>
                <a:spcPts val="0"/>
              </a:spcBef>
              <a:spcAft>
                <a:spcPts val="0"/>
              </a:spcAft>
              <a:buClr>
                <a:schemeClr val="dk1"/>
              </a:buClr>
              <a:buSzPts val="1200"/>
              <a:buChar char="■"/>
              <a:defRPr/>
            </a:lvl6pPr>
            <a:lvl7pPr indent="-304800" lvl="6" marL="3200400">
              <a:spcBef>
                <a:spcPts val="0"/>
              </a:spcBef>
              <a:spcAft>
                <a:spcPts val="0"/>
              </a:spcAft>
              <a:buClr>
                <a:schemeClr val="dk1"/>
              </a:buClr>
              <a:buSzPts val="1200"/>
              <a:buChar char="●"/>
              <a:defRPr/>
            </a:lvl7pPr>
            <a:lvl8pPr indent="-304800" lvl="7" marL="3657600">
              <a:spcBef>
                <a:spcPts val="0"/>
              </a:spcBef>
              <a:spcAft>
                <a:spcPts val="0"/>
              </a:spcAft>
              <a:buClr>
                <a:schemeClr val="dk1"/>
              </a:buClr>
              <a:buSzPts val="1200"/>
              <a:buChar char="○"/>
              <a:defRPr/>
            </a:lvl8pPr>
            <a:lvl9pPr indent="-304800" lvl="8" marL="4114800">
              <a:spcBef>
                <a:spcPts val="0"/>
              </a:spcBef>
              <a:spcAft>
                <a:spcPts val="0"/>
              </a:spcAft>
              <a:buClr>
                <a:schemeClr val="dk1"/>
              </a:buClr>
              <a:buSzPts val="1200"/>
              <a:buChar char="■"/>
              <a:defRPr/>
            </a:lvl9pPr>
          </a:lstStyle>
          <a:p/>
        </p:txBody>
      </p:sp>
      <p:sp>
        <p:nvSpPr>
          <p:cNvPr id="200" name="Google Shape;200;p28"/>
          <p:cNvSpPr txBox="1"/>
          <p:nvPr>
            <p:ph idx="3" type="subTitle"/>
          </p:nvPr>
        </p:nvSpPr>
        <p:spPr>
          <a:xfrm>
            <a:off x="235575" y="3861200"/>
            <a:ext cx="2857500" cy="10587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201" name="Google Shape;201;p2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slide 3">
  <p:cSld name="CUSTOM_4">
    <p:bg>
      <p:bgPr>
        <a:solidFill>
          <a:schemeClr val="lt2"/>
        </a:solidFill>
      </p:bgPr>
    </p:bg>
    <p:spTree>
      <p:nvGrpSpPr>
        <p:cNvPr id="202" name="Shape 202"/>
        <p:cNvGrpSpPr/>
        <p:nvPr/>
      </p:nvGrpSpPr>
      <p:grpSpPr>
        <a:xfrm>
          <a:off x="0" y="0"/>
          <a:ext cx="0" cy="0"/>
          <a:chOff x="0" y="0"/>
          <a:chExt cx="0" cy="0"/>
        </a:xfrm>
      </p:grpSpPr>
      <p:sp>
        <p:nvSpPr>
          <p:cNvPr id="203" name="Google Shape;203;p29"/>
          <p:cNvSpPr/>
          <p:nvPr>
            <p:ph idx="2" type="pic"/>
          </p:nvPr>
        </p:nvSpPr>
        <p:spPr>
          <a:xfrm>
            <a:off x="0" y="0"/>
            <a:ext cx="9144000" cy="5143500"/>
          </a:xfrm>
          <a:prstGeom prst="rect">
            <a:avLst/>
          </a:prstGeom>
          <a:noFill/>
          <a:ln>
            <a:noFill/>
          </a:ln>
        </p:spPr>
      </p:sp>
      <p:sp>
        <p:nvSpPr>
          <p:cNvPr id="204" name="Google Shape;204;p29"/>
          <p:cNvSpPr txBox="1"/>
          <p:nvPr>
            <p:ph type="title"/>
          </p:nvPr>
        </p:nvSpPr>
        <p:spPr>
          <a:xfrm>
            <a:off x="230900" y="457200"/>
            <a:ext cx="6427500" cy="1560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7200"/>
              <a:buNone/>
              <a:defRPr sz="7200"/>
            </a:lvl1pPr>
            <a:lvl2pPr lvl="1">
              <a:lnSpc>
                <a:spcPct val="80000"/>
              </a:lnSpc>
              <a:spcBef>
                <a:spcPts val="0"/>
              </a:spcBef>
              <a:spcAft>
                <a:spcPts val="0"/>
              </a:spcAft>
              <a:buClr>
                <a:schemeClr val="dk1"/>
              </a:buClr>
              <a:buSzPts val="7200"/>
              <a:buNone/>
              <a:defRPr sz="7200"/>
            </a:lvl2pPr>
            <a:lvl3pPr lvl="2">
              <a:lnSpc>
                <a:spcPct val="80000"/>
              </a:lnSpc>
              <a:spcBef>
                <a:spcPts val="0"/>
              </a:spcBef>
              <a:spcAft>
                <a:spcPts val="0"/>
              </a:spcAft>
              <a:buClr>
                <a:schemeClr val="dk1"/>
              </a:buClr>
              <a:buSzPts val="7200"/>
              <a:buNone/>
              <a:defRPr sz="7200"/>
            </a:lvl3pPr>
            <a:lvl4pPr lvl="3">
              <a:lnSpc>
                <a:spcPct val="80000"/>
              </a:lnSpc>
              <a:spcBef>
                <a:spcPts val="0"/>
              </a:spcBef>
              <a:spcAft>
                <a:spcPts val="0"/>
              </a:spcAft>
              <a:buClr>
                <a:schemeClr val="dk1"/>
              </a:buClr>
              <a:buSzPts val="7200"/>
              <a:buNone/>
              <a:defRPr sz="7200"/>
            </a:lvl4pPr>
            <a:lvl5pPr lvl="4">
              <a:lnSpc>
                <a:spcPct val="80000"/>
              </a:lnSpc>
              <a:spcBef>
                <a:spcPts val="0"/>
              </a:spcBef>
              <a:spcAft>
                <a:spcPts val="0"/>
              </a:spcAft>
              <a:buClr>
                <a:schemeClr val="dk1"/>
              </a:buClr>
              <a:buSzPts val="7200"/>
              <a:buNone/>
              <a:defRPr sz="7200"/>
            </a:lvl5pPr>
            <a:lvl6pPr lvl="5">
              <a:lnSpc>
                <a:spcPct val="80000"/>
              </a:lnSpc>
              <a:spcBef>
                <a:spcPts val="0"/>
              </a:spcBef>
              <a:spcAft>
                <a:spcPts val="0"/>
              </a:spcAft>
              <a:buClr>
                <a:schemeClr val="dk1"/>
              </a:buClr>
              <a:buSzPts val="7200"/>
              <a:buNone/>
              <a:defRPr sz="7200"/>
            </a:lvl6pPr>
            <a:lvl7pPr lvl="6">
              <a:lnSpc>
                <a:spcPct val="80000"/>
              </a:lnSpc>
              <a:spcBef>
                <a:spcPts val="0"/>
              </a:spcBef>
              <a:spcAft>
                <a:spcPts val="0"/>
              </a:spcAft>
              <a:buClr>
                <a:schemeClr val="dk1"/>
              </a:buClr>
              <a:buSzPts val="7200"/>
              <a:buNone/>
              <a:defRPr sz="7200"/>
            </a:lvl7pPr>
            <a:lvl8pPr lvl="7">
              <a:lnSpc>
                <a:spcPct val="80000"/>
              </a:lnSpc>
              <a:spcBef>
                <a:spcPts val="0"/>
              </a:spcBef>
              <a:spcAft>
                <a:spcPts val="0"/>
              </a:spcAft>
              <a:buClr>
                <a:schemeClr val="dk1"/>
              </a:buClr>
              <a:buSzPts val="7200"/>
              <a:buNone/>
              <a:defRPr sz="7200"/>
            </a:lvl8pPr>
            <a:lvl9pPr lvl="8">
              <a:lnSpc>
                <a:spcPct val="80000"/>
              </a:lnSpc>
              <a:spcBef>
                <a:spcPts val="0"/>
              </a:spcBef>
              <a:spcAft>
                <a:spcPts val="0"/>
              </a:spcAft>
              <a:buClr>
                <a:schemeClr val="dk1"/>
              </a:buClr>
              <a:buSzPts val="7200"/>
              <a:buNone/>
              <a:defRPr sz="7200"/>
            </a:lvl9pPr>
          </a:lstStyle>
          <a:p/>
        </p:txBody>
      </p:sp>
      <p:sp>
        <p:nvSpPr>
          <p:cNvPr id="205" name="Google Shape;205;p29"/>
          <p:cNvSpPr txBox="1"/>
          <p:nvPr>
            <p:ph idx="1" type="body"/>
          </p:nvPr>
        </p:nvSpPr>
        <p:spPr>
          <a:xfrm>
            <a:off x="230900" y="2957175"/>
            <a:ext cx="3452100" cy="19632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1"/>
              </a:buClr>
              <a:buSzPts val="1200"/>
              <a:buChar char="●"/>
              <a:defRPr/>
            </a:lvl1pPr>
            <a:lvl2pPr indent="-304800" lvl="1" marL="914400">
              <a:spcBef>
                <a:spcPts val="0"/>
              </a:spcBef>
              <a:spcAft>
                <a:spcPts val="0"/>
              </a:spcAft>
              <a:buClr>
                <a:schemeClr val="dk1"/>
              </a:buClr>
              <a:buSzPts val="1200"/>
              <a:buChar char="○"/>
              <a:defRPr/>
            </a:lvl2pPr>
            <a:lvl3pPr indent="-304800" lvl="2" marL="1371600">
              <a:spcBef>
                <a:spcPts val="0"/>
              </a:spcBef>
              <a:spcAft>
                <a:spcPts val="0"/>
              </a:spcAft>
              <a:buClr>
                <a:schemeClr val="dk1"/>
              </a:buClr>
              <a:buSzPts val="1200"/>
              <a:buChar char="■"/>
              <a:defRPr/>
            </a:lvl3pPr>
            <a:lvl4pPr indent="-304800" lvl="3" marL="1828800">
              <a:spcBef>
                <a:spcPts val="0"/>
              </a:spcBef>
              <a:spcAft>
                <a:spcPts val="0"/>
              </a:spcAft>
              <a:buClr>
                <a:schemeClr val="dk1"/>
              </a:buClr>
              <a:buSzPts val="1200"/>
              <a:buChar char="●"/>
              <a:defRPr/>
            </a:lvl4pPr>
            <a:lvl5pPr indent="-304800" lvl="4" marL="2286000">
              <a:spcBef>
                <a:spcPts val="0"/>
              </a:spcBef>
              <a:spcAft>
                <a:spcPts val="0"/>
              </a:spcAft>
              <a:buClr>
                <a:schemeClr val="dk1"/>
              </a:buClr>
              <a:buSzPts val="1200"/>
              <a:buChar char="○"/>
              <a:defRPr/>
            </a:lvl5pPr>
            <a:lvl6pPr indent="-304800" lvl="5" marL="2743200">
              <a:spcBef>
                <a:spcPts val="0"/>
              </a:spcBef>
              <a:spcAft>
                <a:spcPts val="0"/>
              </a:spcAft>
              <a:buClr>
                <a:schemeClr val="dk1"/>
              </a:buClr>
              <a:buSzPts val="1200"/>
              <a:buChar char="■"/>
              <a:defRPr/>
            </a:lvl6pPr>
            <a:lvl7pPr indent="-304800" lvl="6" marL="3200400">
              <a:spcBef>
                <a:spcPts val="0"/>
              </a:spcBef>
              <a:spcAft>
                <a:spcPts val="0"/>
              </a:spcAft>
              <a:buClr>
                <a:schemeClr val="dk1"/>
              </a:buClr>
              <a:buSzPts val="1200"/>
              <a:buChar char="●"/>
              <a:defRPr/>
            </a:lvl7pPr>
            <a:lvl8pPr indent="-304800" lvl="7" marL="3657600">
              <a:spcBef>
                <a:spcPts val="0"/>
              </a:spcBef>
              <a:spcAft>
                <a:spcPts val="0"/>
              </a:spcAft>
              <a:buClr>
                <a:schemeClr val="dk1"/>
              </a:buClr>
              <a:buSzPts val="1200"/>
              <a:buChar char="○"/>
              <a:defRPr/>
            </a:lvl8pPr>
            <a:lvl9pPr indent="-304800" lvl="8" marL="4114800">
              <a:spcBef>
                <a:spcPts val="0"/>
              </a:spcBef>
              <a:spcAft>
                <a:spcPts val="0"/>
              </a:spcAft>
              <a:buClr>
                <a:schemeClr val="dk1"/>
              </a:buClr>
              <a:buSzPts val="1200"/>
              <a:buChar char="■"/>
              <a:defRPr/>
            </a:lvl9pPr>
          </a:lstStyle>
          <a:p/>
        </p:txBody>
      </p:sp>
      <p:sp>
        <p:nvSpPr>
          <p:cNvPr id="206" name="Google Shape;206;p29"/>
          <p:cNvSpPr txBox="1"/>
          <p:nvPr>
            <p:ph idx="3" type="subTitle"/>
          </p:nvPr>
        </p:nvSpPr>
        <p:spPr>
          <a:xfrm>
            <a:off x="6063950" y="3083100"/>
            <a:ext cx="2857500" cy="18369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3200"/>
              <a:buNone/>
              <a:defRPr sz="3200"/>
            </a:lvl1pPr>
            <a:lvl2pPr lvl="1">
              <a:spcBef>
                <a:spcPts val="0"/>
              </a:spcBef>
              <a:spcAft>
                <a:spcPts val="0"/>
              </a:spcAft>
              <a:buClr>
                <a:schemeClr val="dk1"/>
              </a:buClr>
              <a:buSzPts val="3200"/>
              <a:buNone/>
              <a:defRPr sz="3200"/>
            </a:lvl2pPr>
            <a:lvl3pPr lvl="2">
              <a:spcBef>
                <a:spcPts val="0"/>
              </a:spcBef>
              <a:spcAft>
                <a:spcPts val="0"/>
              </a:spcAft>
              <a:buClr>
                <a:schemeClr val="dk1"/>
              </a:buClr>
              <a:buSzPts val="3200"/>
              <a:buNone/>
              <a:defRPr sz="3200"/>
            </a:lvl3pPr>
            <a:lvl4pPr lvl="3">
              <a:spcBef>
                <a:spcPts val="0"/>
              </a:spcBef>
              <a:spcAft>
                <a:spcPts val="0"/>
              </a:spcAft>
              <a:buClr>
                <a:schemeClr val="dk1"/>
              </a:buClr>
              <a:buSzPts val="3200"/>
              <a:buNone/>
              <a:defRPr sz="3200"/>
            </a:lvl4pPr>
            <a:lvl5pPr lvl="4">
              <a:spcBef>
                <a:spcPts val="0"/>
              </a:spcBef>
              <a:spcAft>
                <a:spcPts val="0"/>
              </a:spcAft>
              <a:buClr>
                <a:schemeClr val="dk1"/>
              </a:buClr>
              <a:buSzPts val="3200"/>
              <a:buNone/>
              <a:defRPr sz="3200"/>
            </a:lvl5pPr>
            <a:lvl6pPr lvl="5">
              <a:spcBef>
                <a:spcPts val="0"/>
              </a:spcBef>
              <a:spcAft>
                <a:spcPts val="0"/>
              </a:spcAft>
              <a:buClr>
                <a:schemeClr val="dk1"/>
              </a:buClr>
              <a:buSzPts val="3200"/>
              <a:buNone/>
              <a:defRPr sz="3200"/>
            </a:lvl6pPr>
            <a:lvl7pPr lvl="6">
              <a:spcBef>
                <a:spcPts val="0"/>
              </a:spcBef>
              <a:spcAft>
                <a:spcPts val="0"/>
              </a:spcAft>
              <a:buClr>
                <a:schemeClr val="dk1"/>
              </a:buClr>
              <a:buSzPts val="3200"/>
              <a:buNone/>
              <a:defRPr sz="3200"/>
            </a:lvl7pPr>
            <a:lvl8pPr lvl="7">
              <a:spcBef>
                <a:spcPts val="0"/>
              </a:spcBef>
              <a:spcAft>
                <a:spcPts val="0"/>
              </a:spcAft>
              <a:buClr>
                <a:schemeClr val="dk1"/>
              </a:buClr>
              <a:buSzPts val="3200"/>
              <a:buNone/>
              <a:defRPr sz="3200"/>
            </a:lvl8pPr>
            <a:lvl9pPr lvl="8">
              <a:spcBef>
                <a:spcPts val="0"/>
              </a:spcBef>
              <a:spcAft>
                <a:spcPts val="0"/>
              </a:spcAft>
              <a:buClr>
                <a:schemeClr val="dk1"/>
              </a:buClr>
              <a:buSzPts val="3200"/>
              <a:buNone/>
              <a:defRPr sz="3200"/>
            </a:lvl9pPr>
          </a:lstStyle>
          <a:p/>
        </p:txBody>
      </p:sp>
      <p:sp>
        <p:nvSpPr>
          <p:cNvPr id="207" name="Google Shape;207;p2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Snapshot">
  <p:cSld name="CUSTOM_17">
    <p:bg>
      <p:bgPr>
        <a:solidFill>
          <a:schemeClr val="lt1"/>
        </a:solidFill>
      </p:bgPr>
    </p:bg>
    <p:spTree>
      <p:nvGrpSpPr>
        <p:cNvPr id="208" name="Shape 208"/>
        <p:cNvGrpSpPr/>
        <p:nvPr/>
      </p:nvGrpSpPr>
      <p:grpSpPr>
        <a:xfrm>
          <a:off x="0" y="0"/>
          <a:ext cx="0" cy="0"/>
          <a:chOff x="0" y="0"/>
          <a:chExt cx="0" cy="0"/>
        </a:xfrm>
      </p:grpSpPr>
      <p:sp>
        <p:nvSpPr>
          <p:cNvPr id="209" name="Google Shape;209;p30"/>
          <p:cNvSpPr txBox="1"/>
          <p:nvPr>
            <p:ph type="title"/>
          </p:nvPr>
        </p:nvSpPr>
        <p:spPr>
          <a:xfrm>
            <a:off x="230900" y="457200"/>
            <a:ext cx="4406400" cy="110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210" name="Google Shape;210;p30"/>
          <p:cNvSpPr txBox="1"/>
          <p:nvPr>
            <p:ph idx="2" type="title"/>
          </p:nvPr>
        </p:nvSpPr>
        <p:spPr>
          <a:xfrm>
            <a:off x="4514725" y="457200"/>
            <a:ext cx="4400700" cy="12009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3600"/>
              <a:buNone/>
              <a:defRPr/>
            </a:lvl1pPr>
            <a:lvl2pPr lvl="1" algn="r">
              <a:spcBef>
                <a:spcPts val="0"/>
              </a:spcBef>
              <a:spcAft>
                <a:spcPts val="0"/>
              </a:spcAft>
              <a:buClr>
                <a:schemeClr val="dk1"/>
              </a:buClr>
              <a:buSzPts val="3600"/>
              <a:buNone/>
              <a:defRPr sz="3600"/>
            </a:lvl2pPr>
            <a:lvl3pPr lvl="2" algn="r">
              <a:spcBef>
                <a:spcPts val="0"/>
              </a:spcBef>
              <a:spcAft>
                <a:spcPts val="0"/>
              </a:spcAft>
              <a:buClr>
                <a:schemeClr val="dk1"/>
              </a:buClr>
              <a:buSzPts val="3600"/>
              <a:buNone/>
              <a:defRPr sz="3600"/>
            </a:lvl3pPr>
            <a:lvl4pPr lvl="3" algn="r">
              <a:spcBef>
                <a:spcPts val="0"/>
              </a:spcBef>
              <a:spcAft>
                <a:spcPts val="0"/>
              </a:spcAft>
              <a:buClr>
                <a:schemeClr val="dk1"/>
              </a:buClr>
              <a:buSzPts val="3600"/>
              <a:buNone/>
              <a:defRPr sz="3600"/>
            </a:lvl4pPr>
            <a:lvl5pPr lvl="4" algn="r">
              <a:spcBef>
                <a:spcPts val="0"/>
              </a:spcBef>
              <a:spcAft>
                <a:spcPts val="0"/>
              </a:spcAft>
              <a:buClr>
                <a:schemeClr val="dk1"/>
              </a:buClr>
              <a:buSzPts val="3600"/>
              <a:buNone/>
              <a:defRPr sz="3600"/>
            </a:lvl5pPr>
            <a:lvl6pPr lvl="5" algn="r">
              <a:spcBef>
                <a:spcPts val="0"/>
              </a:spcBef>
              <a:spcAft>
                <a:spcPts val="0"/>
              </a:spcAft>
              <a:buClr>
                <a:schemeClr val="dk1"/>
              </a:buClr>
              <a:buSzPts val="3600"/>
              <a:buNone/>
              <a:defRPr sz="3600"/>
            </a:lvl6pPr>
            <a:lvl7pPr lvl="6" algn="r">
              <a:spcBef>
                <a:spcPts val="0"/>
              </a:spcBef>
              <a:spcAft>
                <a:spcPts val="0"/>
              </a:spcAft>
              <a:buClr>
                <a:schemeClr val="dk1"/>
              </a:buClr>
              <a:buSzPts val="3600"/>
              <a:buNone/>
              <a:defRPr sz="3600"/>
            </a:lvl7pPr>
            <a:lvl8pPr lvl="7" algn="r">
              <a:spcBef>
                <a:spcPts val="0"/>
              </a:spcBef>
              <a:spcAft>
                <a:spcPts val="0"/>
              </a:spcAft>
              <a:buClr>
                <a:schemeClr val="dk1"/>
              </a:buClr>
              <a:buSzPts val="3600"/>
              <a:buNone/>
              <a:defRPr sz="3600"/>
            </a:lvl8pPr>
            <a:lvl9pPr lvl="8" algn="r">
              <a:spcBef>
                <a:spcPts val="0"/>
              </a:spcBef>
              <a:spcAft>
                <a:spcPts val="0"/>
              </a:spcAft>
              <a:buClr>
                <a:schemeClr val="dk1"/>
              </a:buClr>
              <a:buSzPts val="3600"/>
              <a:buNone/>
              <a:defRPr sz="3600"/>
            </a:lvl9pPr>
          </a:lstStyle>
          <a:p/>
        </p:txBody>
      </p:sp>
      <p:cxnSp>
        <p:nvCxnSpPr>
          <p:cNvPr id="211" name="Google Shape;211;p30"/>
          <p:cNvCxnSpPr/>
          <p:nvPr/>
        </p:nvCxnSpPr>
        <p:spPr>
          <a:xfrm>
            <a:off x="228593" y="2547947"/>
            <a:ext cx="4130400" cy="0"/>
          </a:xfrm>
          <a:prstGeom prst="straightConnector1">
            <a:avLst/>
          </a:prstGeom>
          <a:noFill/>
          <a:ln cap="flat" cmpd="sng" w="28575">
            <a:solidFill>
              <a:schemeClr val="dk1"/>
            </a:solidFill>
            <a:prstDash val="solid"/>
            <a:round/>
            <a:headEnd len="med" w="med" type="none"/>
            <a:tailEnd len="med" w="med" type="none"/>
          </a:ln>
        </p:spPr>
      </p:cxnSp>
      <p:cxnSp>
        <p:nvCxnSpPr>
          <p:cNvPr id="212" name="Google Shape;212;p30"/>
          <p:cNvCxnSpPr/>
          <p:nvPr/>
        </p:nvCxnSpPr>
        <p:spPr>
          <a:xfrm>
            <a:off x="228593" y="3141710"/>
            <a:ext cx="4130400" cy="0"/>
          </a:xfrm>
          <a:prstGeom prst="straightConnector1">
            <a:avLst/>
          </a:prstGeom>
          <a:noFill/>
          <a:ln cap="flat" cmpd="sng" w="76200">
            <a:solidFill>
              <a:schemeClr val="dk1"/>
            </a:solidFill>
            <a:prstDash val="solid"/>
            <a:round/>
            <a:headEnd len="med" w="med" type="none"/>
            <a:tailEnd len="med" w="med" type="none"/>
          </a:ln>
        </p:spPr>
      </p:cxnSp>
      <p:cxnSp>
        <p:nvCxnSpPr>
          <p:cNvPr id="213" name="Google Shape;213;p30"/>
          <p:cNvCxnSpPr/>
          <p:nvPr/>
        </p:nvCxnSpPr>
        <p:spPr>
          <a:xfrm>
            <a:off x="4787401" y="3156573"/>
            <a:ext cx="4128000" cy="0"/>
          </a:xfrm>
          <a:prstGeom prst="straightConnector1">
            <a:avLst/>
          </a:prstGeom>
          <a:noFill/>
          <a:ln cap="flat" cmpd="sng" w="28575">
            <a:solidFill>
              <a:schemeClr val="dk1"/>
            </a:solidFill>
            <a:prstDash val="solid"/>
            <a:round/>
            <a:headEnd len="med" w="med" type="none"/>
            <a:tailEnd len="med" w="med" type="none"/>
          </a:ln>
        </p:spPr>
      </p:cxnSp>
      <p:cxnSp>
        <p:nvCxnSpPr>
          <p:cNvPr id="214" name="Google Shape;214;p30"/>
          <p:cNvCxnSpPr/>
          <p:nvPr/>
        </p:nvCxnSpPr>
        <p:spPr>
          <a:xfrm>
            <a:off x="4787401" y="4383431"/>
            <a:ext cx="4128000" cy="0"/>
          </a:xfrm>
          <a:prstGeom prst="straightConnector1">
            <a:avLst/>
          </a:prstGeom>
          <a:noFill/>
          <a:ln cap="flat" cmpd="sng" w="76200">
            <a:solidFill>
              <a:schemeClr val="dk1"/>
            </a:solidFill>
            <a:prstDash val="solid"/>
            <a:round/>
            <a:headEnd len="med" w="med" type="none"/>
            <a:tailEnd len="med" w="med" type="none"/>
          </a:ln>
        </p:spPr>
      </p:cxnSp>
      <p:cxnSp>
        <p:nvCxnSpPr>
          <p:cNvPr id="215" name="Google Shape;215;p30"/>
          <p:cNvCxnSpPr/>
          <p:nvPr/>
        </p:nvCxnSpPr>
        <p:spPr>
          <a:xfrm>
            <a:off x="4787401" y="2541925"/>
            <a:ext cx="4128000" cy="0"/>
          </a:xfrm>
          <a:prstGeom prst="straightConnector1">
            <a:avLst/>
          </a:prstGeom>
          <a:noFill/>
          <a:ln cap="flat" cmpd="sng" w="28575">
            <a:solidFill>
              <a:schemeClr val="dk1"/>
            </a:solidFill>
            <a:prstDash val="solid"/>
            <a:round/>
            <a:headEnd len="med" w="med" type="none"/>
            <a:tailEnd len="med" w="med" type="none"/>
          </a:ln>
        </p:spPr>
      </p:cxnSp>
      <p:cxnSp>
        <p:nvCxnSpPr>
          <p:cNvPr id="216" name="Google Shape;216;p30"/>
          <p:cNvCxnSpPr/>
          <p:nvPr/>
        </p:nvCxnSpPr>
        <p:spPr>
          <a:xfrm>
            <a:off x="4787401" y="3789668"/>
            <a:ext cx="4128000" cy="0"/>
          </a:xfrm>
          <a:prstGeom prst="straightConnector1">
            <a:avLst/>
          </a:prstGeom>
          <a:noFill/>
          <a:ln cap="flat" cmpd="sng" w="28575">
            <a:solidFill>
              <a:schemeClr val="dk1"/>
            </a:solidFill>
            <a:prstDash val="solid"/>
            <a:round/>
            <a:headEnd len="med" w="med" type="none"/>
            <a:tailEnd len="med" w="med" type="none"/>
          </a:ln>
        </p:spPr>
      </p:cxnSp>
      <p:cxnSp>
        <p:nvCxnSpPr>
          <p:cNvPr id="217" name="Google Shape;217;p30"/>
          <p:cNvCxnSpPr/>
          <p:nvPr/>
        </p:nvCxnSpPr>
        <p:spPr>
          <a:xfrm>
            <a:off x="4787387" y="1954430"/>
            <a:ext cx="4128000" cy="0"/>
          </a:xfrm>
          <a:prstGeom prst="straightConnector1">
            <a:avLst/>
          </a:prstGeom>
          <a:noFill/>
          <a:ln cap="flat" cmpd="sng" w="28575">
            <a:solidFill>
              <a:schemeClr val="dk1"/>
            </a:solidFill>
            <a:prstDash val="solid"/>
            <a:round/>
            <a:headEnd len="med" w="med" type="none"/>
            <a:tailEnd len="med" w="med" type="none"/>
          </a:ln>
        </p:spPr>
      </p:cxnSp>
      <p:cxnSp>
        <p:nvCxnSpPr>
          <p:cNvPr id="218" name="Google Shape;218;p30"/>
          <p:cNvCxnSpPr/>
          <p:nvPr/>
        </p:nvCxnSpPr>
        <p:spPr>
          <a:xfrm>
            <a:off x="229798" y="1954430"/>
            <a:ext cx="4128000" cy="0"/>
          </a:xfrm>
          <a:prstGeom prst="straightConnector1">
            <a:avLst/>
          </a:prstGeom>
          <a:noFill/>
          <a:ln cap="flat" cmpd="sng" w="28575">
            <a:solidFill>
              <a:schemeClr val="dk1"/>
            </a:solidFill>
            <a:prstDash val="solid"/>
            <a:round/>
            <a:headEnd len="med" w="med" type="none"/>
            <a:tailEnd len="med" w="med" type="none"/>
          </a:ln>
        </p:spPr>
      </p:cxnSp>
      <p:sp>
        <p:nvSpPr>
          <p:cNvPr id="219" name="Google Shape;219;p30"/>
          <p:cNvSpPr txBox="1"/>
          <p:nvPr>
            <p:ph idx="1" type="subTitle"/>
          </p:nvPr>
        </p:nvSpPr>
        <p:spPr>
          <a:xfrm>
            <a:off x="228600" y="1384300"/>
            <a:ext cx="3060600" cy="5589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20" name="Google Shape;220;p30"/>
          <p:cNvSpPr txBox="1"/>
          <p:nvPr>
            <p:ph idx="3" type="subTitle"/>
          </p:nvPr>
        </p:nvSpPr>
        <p:spPr>
          <a:xfrm>
            <a:off x="4787400" y="1384300"/>
            <a:ext cx="3060600" cy="5589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21" name="Google Shape;221;p30"/>
          <p:cNvSpPr txBox="1"/>
          <p:nvPr>
            <p:ph idx="4" type="subTitle"/>
          </p:nvPr>
        </p:nvSpPr>
        <p:spPr>
          <a:xfrm>
            <a:off x="228600" y="1971750"/>
            <a:ext cx="15981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22" name="Google Shape;222;p30"/>
          <p:cNvSpPr txBox="1"/>
          <p:nvPr>
            <p:ph idx="5" type="subTitle"/>
          </p:nvPr>
        </p:nvSpPr>
        <p:spPr>
          <a:xfrm>
            <a:off x="236041" y="2565375"/>
            <a:ext cx="15981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23" name="Google Shape;223;p30"/>
          <p:cNvSpPr txBox="1"/>
          <p:nvPr>
            <p:ph idx="6" type="title"/>
          </p:nvPr>
        </p:nvSpPr>
        <p:spPr>
          <a:xfrm>
            <a:off x="2438400" y="1981200"/>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24" name="Google Shape;224;p30"/>
          <p:cNvSpPr txBox="1"/>
          <p:nvPr>
            <p:ph idx="7" type="title"/>
          </p:nvPr>
        </p:nvSpPr>
        <p:spPr>
          <a:xfrm>
            <a:off x="2438400" y="2565375"/>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25" name="Google Shape;225;p30"/>
          <p:cNvSpPr txBox="1"/>
          <p:nvPr>
            <p:ph idx="8" type="subTitle"/>
          </p:nvPr>
        </p:nvSpPr>
        <p:spPr>
          <a:xfrm>
            <a:off x="243403" y="3159125"/>
            <a:ext cx="15981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Crimson Pro"/>
              <a:buNone/>
              <a:defRPr b="1" sz="1600">
                <a:latin typeface="Crimson Pro"/>
                <a:ea typeface="Crimson Pro"/>
                <a:cs typeface="Crimson Pro"/>
                <a:sym typeface="Crimson Pro"/>
              </a:defRPr>
            </a:lvl1pPr>
            <a:lvl2pPr lvl="1">
              <a:spcBef>
                <a:spcPts val="0"/>
              </a:spcBef>
              <a:spcAft>
                <a:spcPts val="0"/>
              </a:spcAft>
              <a:buSzPts val="1600"/>
              <a:buFont typeface="Crimson Pro"/>
              <a:buNone/>
              <a:defRPr b="1" sz="1600">
                <a:latin typeface="Crimson Pro"/>
                <a:ea typeface="Crimson Pro"/>
                <a:cs typeface="Crimson Pro"/>
                <a:sym typeface="Crimson Pro"/>
              </a:defRPr>
            </a:lvl2pPr>
            <a:lvl3pPr lvl="2">
              <a:spcBef>
                <a:spcPts val="0"/>
              </a:spcBef>
              <a:spcAft>
                <a:spcPts val="0"/>
              </a:spcAft>
              <a:buSzPts val="1600"/>
              <a:buFont typeface="Crimson Pro"/>
              <a:buNone/>
              <a:defRPr b="1" sz="1600">
                <a:latin typeface="Crimson Pro"/>
                <a:ea typeface="Crimson Pro"/>
                <a:cs typeface="Crimson Pro"/>
                <a:sym typeface="Crimson Pro"/>
              </a:defRPr>
            </a:lvl3pPr>
            <a:lvl4pPr lvl="3">
              <a:spcBef>
                <a:spcPts val="0"/>
              </a:spcBef>
              <a:spcAft>
                <a:spcPts val="0"/>
              </a:spcAft>
              <a:buSzPts val="1600"/>
              <a:buFont typeface="Crimson Pro"/>
              <a:buNone/>
              <a:defRPr b="1" sz="1600">
                <a:latin typeface="Crimson Pro"/>
                <a:ea typeface="Crimson Pro"/>
                <a:cs typeface="Crimson Pro"/>
                <a:sym typeface="Crimson Pro"/>
              </a:defRPr>
            </a:lvl4pPr>
            <a:lvl5pPr lvl="4">
              <a:spcBef>
                <a:spcPts val="0"/>
              </a:spcBef>
              <a:spcAft>
                <a:spcPts val="0"/>
              </a:spcAft>
              <a:buSzPts val="1600"/>
              <a:buFont typeface="Crimson Pro"/>
              <a:buNone/>
              <a:defRPr b="1" sz="1600">
                <a:latin typeface="Crimson Pro"/>
                <a:ea typeface="Crimson Pro"/>
                <a:cs typeface="Crimson Pro"/>
                <a:sym typeface="Crimson Pro"/>
              </a:defRPr>
            </a:lvl5pPr>
            <a:lvl6pPr lvl="5">
              <a:spcBef>
                <a:spcPts val="0"/>
              </a:spcBef>
              <a:spcAft>
                <a:spcPts val="0"/>
              </a:spcAft>
              <a:buSzPts val="1600"/>
              <a:buFont typeface="Crimson Pro"/>
              <a:buNone/>
              <a:defRPr b="1" sz="1600">
                <a:latin typeface="Crimson Pro"/>
                <a:ea typeface="Crimson Pro"/>
                <a:cs typeface="Crimson Pro"/>
                <a:sym typeface="Crimson Pro"/>
              </a:defRPr>
            </a:lvl6pPr>
            <a:lvl7pPr lvl="6">
              <a:spcBef>
                <a:spcPts val="0"/>
              </a:spcBef>
              <a:spcAft>
                <a:spcPts val="0"/>
              </a:spcAft>
              <a:buSzPts val="1600"/>
              <a:buFont typeface="Crimson Pro"/>
              <a:buNone/>
              <a:defRPr b="1" sz="1600">
                <a:latin typeface="Crimson Pro"/>
                <a:ea typeface="Crimson Pro"/>
                <a:cs typeface="Crimson Pro"/>
                <a:sym typeface="Crimson Pro"/>
              </a:defRPr>
            </a:lvl7pPr>
            <a:lvl8pPr lvl="7">
              <a:spcBef>
                <a:spcPts val="0"/>
              </a:spcBef>
              <a:spcAft>
                <a:spcPts val="0"/>
              </a:spcAft>
              <a:buSzPts val="1600"/>
              <a:buFont typeface="Crimson Pro"/>
              <a:buNone/>
              <a:defRPr b="1" sz="1600">
                <a:latin typeface="Crimson Pro"/>
                <a:ea typeface="Crimson Pro"/>
                <a:cs typeface="Crimson Pro"/>
                <a:sym typeface="Crimson Pro"/>
              </a:defRPr>
            </a:lvl8pPr>
            <a:lvl9pPr lvl="8">
              <a:spcBef>
                <a:spcPts val="0"/>
              </a:spcBef>
              <a:spcAft>
                <a:spcPts val="0"/>
              </a:spcAft>
              <a:buSzPts val="1600"/>
              <a:buFont typeface="Crimson Pro"/>
              <a:buNone/>
              <a:defRPr b="1" sz="1600">
                <a:latin typeface="Crimson Pro"/>
                <a:ea typeface="Crimson Pro"/>
                <a:cs typeface="Crimson Pro"/>
                <a:sym typeface="Crimson Pro"/>
              </a:defRPr>
            </a:lvl9pPr>
          </a:lstStyle>
          <a:p/>
        </p:txBody>
      </p:sp>
      <p:sp>
        <p:nvSpPr>
          <p:cNvPr id="226" name="Google Shape;226;p30"/>
          <p:cNvSpPr txBox="1"/>
          <p:nvPr>
            <p:ph idx="9" type="title"/>
          </p:nvPr>
        </p:nvSpPr>
        <p:spPr>
          <a:xfrm>
            <a:off x="2445532" y="3159125"/>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27" name="Google Shape;227;p30"/>
          <p:cNvSpPr txBox="1"/>
          <p:nvPr>
            <p:ph idx="13" type="subTitle"/>
          </p:nvPr>
        </p:nvSpPr>
        <p:spPr>
          <a:xfrm>
            <a:off x="4781550" y="1958400"/>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28" name="Google Shape;228;p30"/>
          <p:cNvSpPr txBox="1"/>
          <p:nvPr>
            <p:ph idx="14" type="title"/>
          </p:nvPr>
        </p:nvSpPr>
        <p:spPr>
          <a:xfrm>
            <a:off x="6991350" y="1967838"/>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29" name="Google Shape;229;p30"/>
          <p:cNvSpPr txBox="1"/>
          <p:nvPr>
            <p:ph idx="15" type="subTitle"/>
          </p:nvPr>
        </p:nvSpPr>
        <p:spPr>
          <a:xfrm>
            <a:off x="4781550" y="2552763"/>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30" name="Google Shape;230;p30"/>
          <p:cNvSpPr txBox="1"/>
          <p:nvPr>
            <p:ph idx="16" type="title"/>
          </p:nvPr>
        </p:nvSpPr>
        <p:spPr>
          <a:xfrm>
            <a:off x="6991350" y="2562200"/>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31" name="Google Shape;231;p30"/>
          <p:cNvSpPr txBox="1"/>
          <p:nvPr>
            <p:ph idx="17" type="subTitle"/>
          </p:nvPr>
        </p:nvSpPr>
        <p:spPr>
          <a:xfrm>
            <a:off x="4781550" y="3188950"/>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32" name="Google Shape;232;p30"/>
          <p:cNvSpPr txBox="1"/>
          <p:nvPr>
            <p:ph idx="18" type="title"/>
          </p:nvPr>
        </p:nvSpPr>
        <p:spPr>
          <a:xfrm>
            <a:off x="6991350" y="3198388"/>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33" name="Google Shape;233;p30"/>
          <p:cNvSpPr txBox="1"/>
          <p:nvPr>
            <p:ph idx="19" type="subTitle"/>
          </p:nvPr>
        </p:nvSpPr>
        <p:spPr>
          <a:xfrm>
            <a:off x="4781550" y="3802375"/>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600"/>
              <a:buNone/>
              <a:defRPr sz="1600"/>
            </a:lvl2pPr>
            <a:lvl3pPr lvl="2">
              <a:spcBef>
                <a:spcPts val="0"/>
              </a:spcBef>
              <a:spcAft>
                <a:spcPts val="0"/>
              </a:spcAft>
              <a:buSzPts val="1600"/>
              <a:buNone/>
              <a:defRPr sz="1600"/>
            </a:lvl3pPr>
            <a:lvl4pPr lvl="3">
              <a:spcBef>
                <a:spcPts val="0"/>
              </a:spcBef>
              <a:spcAft>
                <a:spcPts val="0"/>
              </a:spcAft>
              <a:buSzPts val="1600"/>
              <a:buNone/>
              <a:defRPr sz="1600"/>
            </a:lvl4pPr>
            <a:lvl5pPr lvl="4">
              <a:spcBef>
                <a:spcPts val="0"/>
              </a:spcBef>
              <a:spcAft>
                <a:spcPts val="0"/>
              </a:spcAft>
              <a:buSzPts val="1600"/>
              <a:buNone/>
              <a:defRPr sz="1600"/>
            </a:lvl5pPr>
            <a:lvl6pPr lvl="5">
              <a:spcBef>
                <a:spcPts val="0"/>
              </a:spcBef>
              <a:spcAft>
                <a:spcPts val="0"/>
              </a:spcAft>
              <a:buSzPts val="1600"/>
              <a:buNone/>
              <a:defRPr sz="1600"/>
            </a:lvl6pPr>
            <a:lvl7pPr lvl="6">
              <a:spcBef>
                <a:spcPts val="0"/>
              </a:spcBef>
              <a:spcAft>
                <a:spcPts val="0"/>
              </a:spcAft>
              <a:buSzPts val="1600"/>
              <a:buNone/>
              <a:defRPr sz="1600"/>
            </a:lvl7pPr>
            <a:lvl8pPr lvl="7">
              <a:spcBef>
                <a:spcPts val="0"/>
              </a:spcBef>
              <a:spcAft>
                <a:spcPts val="0"/>
              </a:spcAft>
              <a:buSzPts val="1600"/>
              <a:buNone/>
              <a:defRPr sz="1600"/>
            </a:lvl8pPr>
            <a:lvl9pPr lvl="8">
              <a:spcBef>
                <a:spcPts val="0"/>
              </a:spcBef>
              <a:spcAft>
                <a:spcPts val="0"/>
              </a:spcAft>
              <a:buSzPts val="1600"/>
              <a:buNone/>
              <a:defRPr sz="1600"/>
            </a:lvl9pPr>
          </a:lstStyle>
          <a:p/>
        </p:txBody>
      </p:sp>
      <p:sp>
        <p:nvSpPr>
          <p:cNvPr id="234" name="Google Shape;234;p30"/>
          <p:cNvSpPr txBox="1"/>
          <p:nvPr>
            <p:ph idx="20" type="title"/>
          </p:nvPr>
        </p:nvSpPr>
        <p:spPr>
          <a:xfrm>
            <a:off x="6991350" y="3811813"/>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35" name="Google Shape;235;p30"/>
          <p:cNvSpPr txBox="1"/>
          <p:nvPr>
            <p:ph idx="21" type="subTitle"/>
          </p:nvPr>
        </p:nvSpPr>
        <p:spPr>
          <a:xfrm>
            <a:off x="4781550" y="4405575"/>
            <a:ext cx="1876800" cy="5589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Crimson Pro"/>
              <a:buNone/>
              <a:defRPr b="1" sz="1600">
                <a:latin typeface="Crimson Pro"/>
                <a:ea typeface="Crimson Pro"/>
                <a:cs typeface="Crimson Pro"/>
                <a:sym typeface="Crimson Pro"/>
              </a:defRPr>
            </a:lvl1pPr>
            <a:lvl2pPr lvl="1">
              <a:spcBef>
                <a:spcPts val="0"/>
              </a:spcBef>
              <a:spcAft>
                <a:spcPts val="0"/>
              </a:spcAft>
              <a:buSzPts val="1600"/>
              <a:buFont typeface="Crimson Pro"/>
              <a:buNone/>
              <a:defRPr b="1" sz="1600">
                <a:latin typeface="Crimson Pro"/>
                <a:ea typeface="Crimson Pro"/>
                <a:cs typeface="Crimson Pro"/>
                <a:sym typeface="Crimson Pro"/>
              </a:defRPr>
            </a:lvl2pPr>
            <a:lvl3pPr lvl="2">
              <a:spcBef>
                <a:spcPts val="0"/>
              </a:spcBef>
              <a:spcAft>
                <a:spcPts val="0"/>
              </a:spcAft>
              <a:buSzPts val="1600"/>
              <a:buFont typeface="Crimson Pro"/>
              <a:buNone/>
              <a:defRPr b="1" sz="1600">
                <a:latin typeface="Crimson Pro"/>
                <a:ea typeface="Crimson Pro"/>
                <a:cs typeface="Crimson Pro"/>
                <a:sym typeface="Crimson Pro"/>
              </a:defRPr>
            </a:lvl3pPr>
            <a:lvl4pPr lvl="3">
              <a:spcBef>
                <a:spcPts val="0"/>
              </a:spcBef>
              <a:spcAft>
                <a:spcPts val="0"/>
              </a:spcAft>
              <a:buSzPts val="1600"/>
              <a:buFont typeface="Crimson Pro"/>
              <a:buNone/>
              <a:defRPr b="1" sz="1600">
                <a:latin typeface="Crimson Pro"/>
                <a:ea typeface="Crimson Pro"/>
                <a:cs typeface="Crimson Pro"/>
                <a:sym typeface="Crimson Pro"/>
              </a:defRPr>
            </a:lvl4pPr>
            <a:lvl5pPr lvl="4">
              <a:spcBef>
                <a:spcPts val="0"/>
              </a:spcBef>
              <a:spcAft>
                <a:spcPts val="0"/>
              </a:spcAft>
              <a:buSzPts val="1600"/>
              <a:buFont typeface="Crimson Pro"/>
              <a:buNone/>
              <a:defRPr b="1" sz="1600">
                <a:latin typeface="Crimson Pro"/>
                <a:ea typeface="Crimson Pro"/>
                <a:cs typeface="Crimson Pro"/>
                <a:sym typeface="Crimson Pro"/>
              </a:defRPr>
            </a:lvl5pPr>
            <a:lvl6pPr lvl="5">
              <a:spcBef>
                <a:spcPts val="0"/>
              </a:spcBef>
              <a:spcAft>
                <a:spcPts val="0"/>
              </a:spcAft>
              <a:buSzPts val="1600"/>
              <a:buFont typeface="Crimson Pro"/>
              <a:buNone/>
              <a:defRPr b="1" sz="1600">
                <a:latin typeface="Crimson Pro"/>
                <a:ea typeface="Crimson Pro"/>
                <a:cs typeface="Crimson Pro"/>
                <a:sym typeface="Crimson Pro"/>
              </a:defRPr>
            </a:lvl6pPr>
            <a:lvl7pPr lvl="6">
              <a:spcBef>
                <a:spcPts val="0"/>
              </a:spcBef>
              <a:spcAft>
                <a:spcPts val="0"/>
              </a:spcAft>
              <a:buSzPts val="1600"/>
              <a:buFont typeface="Crimson Pro"/>
              <a:buNone/>
              <a:defRPr b="1" sz="1600">
                <a:latin typeface="Crimson Pro"/>
                <a:ea typeface="Crimson Pro"/>
                <a:cs typeface="Crimson Pro"/>
                <a:sym typeface="Crimson Pro"/>
              </a:defRPr>
            </a:lvl7pPr>
            <a:lvl8pPr lvl="7">
              <a:spcBef>
                <a:spcPts val="0"/>
              </a:spcBef>
              <a:spcAft>
                <a:spcPts val="0"/>
              </a:spcAft>
              <a:buSzPts val="1600"/>
              <a:buFont typeface="Crimson Pro"/>
              <a:buNone/>
              <a:defRPr b="1" sz="1600">
                <a:latin typeface="Crimson Pro"/>
                <a:ea typeface="Crimson Pro"/>
                <a:cs typeface="Crimson Pro"/>
                <a:sym typeface="Crimson Pro"/>
              </a:defRPr>
            </a:lvl8pPr>
            <a:lvl9pPr lvl="8">
              <a:spcBef>
                <a:spcPts val="0"/>
              </a:spcBef>
              <a:spcAft>
                <a:spcPts val="0"/>
              </a:spcAft>
              <a:buSzPts val="1600"/>
              <a:buFont typeface="Crimson Pro"/>
              <a:buNone/>
              <a:defRPr b="1" sz="1600">
                <a:latin typeface="Crimson Pro"/>
                <a:ea typeface="Crimson Pro"/>
                <a:cs typeface="Crimson Pro"/>
                <a:sym typeface="Crimson Pro"/>
              </a:defRPr>
            </a:lvl9pPr>
          </a:lstStyle>
          <a:p/>
        </p:txBody>
      </p:sp>
      <p:sp>
        <p:nvSpPr>
          <p:cNvPr id="236" name="Google Shape;236;p30"/>
          <p:cNvSpPr txBox="1"/>
          <p:nvPr>
            <p:ph idx="22" type="title"/>
          </p:nvPr>
        </p:nvSpPr>
        <p:spPr>
          <a:xfrm>
            <a:off x="6991350" y="4415013"/>
            <a:ext cx="1929900" cy="558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37" name="Google Shape;237;p3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s" type="blank">
  <p:cSld name="BLANK">
    <p:spTree>
      <p:nvGrpSpPr>
        <p:cNvPr id="238" name="Shape 238"/>
        <p:cNvGrpSpPr/>
        <p:nvPr/>
      </p:nvGrpSpPr>
      <p:grpSpPr>
        <a:xfrm>
          <a:off x="0" y="0"/>
          <a:ext cx="0" cy="0"/>
          <a:chOff x="0" y="0"/>
          <a:chExt cx="0" cy="0"/>
        </a:xfrm>
      </p:grpSpPr>
      <p:cxnSp>
        <p:nvCxnSpPr>
          <p:cNvPr id="239" name="Google Shape;239;p31"/>
          <p:cNvCxnSpPr/>
          <p:nvPr/>
        </p:nvCxnSpPr>
        <p:spPr>
          <a:xfrm>
            <a:off x="230900" y="1913425"/>
            <a:ext cx="8684700" cy="0"/>
          </a:xfrm>
          <a:prstGeom prst="straightConnector1">
            <a:avLst/>
          </a:prstGeom>
          <a:noFill/>
          <a:ln cap="flat" cmpd="sng" w="28575">
            <a:solidFill>
              <a:schemeClr val="dk1"/>
            </a:solidFill>
            <a:prstDash val="solid"/>
            <a:round/>
            <a:headEnd len="med" w="med" type="none"/>
            <a:tailEnd len="med" w="med" type="none"/>
          </a:ln>
        </p:spPr>
      </p:cxnSp>
      <p:cxnSp>
        <p:nvCxnSpPr>
          <p:cNvPr id="240" name="Google Shape;240;p31"/>
          <p:cNvCxnSpPr/>
          <p:nvPr/>
        </p:nvCxnSpPr>
        <p:spPr>
          <a:xfrm>
            <a:off x="230900" y="2646088"/>
            <a:ext cx="8684700" cy="0"/>
          </a:xfrm>
          <a:prstGeom prst="straightConnector1">
            <a:avLst/>
          </a:prstGeom>
          <a:noFill/>
          <a:ln cap="flat" cmpd="sng" w="28575">
            <a:solidFill>
              <a:schemeClr val="dk1"/>
            </a:solidFill>
            <a:prstDash val="solid"/>
            <a:round/>
            <a:headEnd len="med" w="med" type="none"/>
            <a:tailEnd len="med" w="med" type="none"/>
          </a:ln>
        </p:spPr>
      </p:cxnSp>
      <p:cxnSp>
        <p:nvCxnSpPr>
          <p:cNvPr id="241" name="Google Shape;241;p31"/>
          <p:cNvCxnSpPr/>
          <p:nvPr/>
        </p:nvCxnSpPr>
        <p:spPr>
          <a:xfrm>
            <a:off x="230900" y="3378750"/>
            <a:ext cx="8684700" cy="0"/>
          </a:xfrm>
          <a:prstGeom prst="straightConnector1">
            <a:avLst/>
          </a:prstGeom>
          <a:noFill/>
          <a:ln cap="flat" cmpd="sng" w="28575">
            <a:solidFill>
              <a:schemeClr val="dk1"/>
            </a:solidFill>
            <a:prstDash val="solid"/>
            <a:round/>
            <a:headEnd len="med" w="med" type="none"/>
            <a:tailEnd len="med" w="med" type="none"/>
          </a:ln>
        </p:spPr>
      </p:cxnSp>
      <p:cxnSp>
        <p:nvCxnSpPr>
          <p:cNvPr id="242" name="Google Shape;242;p31"/>
          <p:cNvCxnSpPr/>
          <p:nvPr/>
        </p:nvCxnSpPr>
        <p:spPr>
          <a:xfrm>
            <a:off x="230900" y="4111413"/>
            <a:ext cx="8684700" cy="0"/>
          </a:xfrm>
          <a:prstGeom prst="straightConnector1">
            <a:avLst/>
          </a:prstGeom>
          <a:noFill/>
          <a:ln cap="flat" cmpd="sng" w="28575">
            <a:solidFill>
              <a:schemeClr val="dk1"/>
            </a:solidFill>
            <a:prstDash val="solid"/>
            <a:round/>
            <a:headEnd len="med" w="med" type="none"/>
            <a:tailEnd len="med" w="med" type="none"/>
          </a:ln>
        </p:spPr>
      </p:cxnSp>
      <p:cxnSp>
        <p:nvCxnSpPr>
          <p:cNvPr id="243" name="Google Shape;243;p31"/>
          <p:cNvCxnSpPr/>
          <p:nvPr/>
        </p:nvCxnSpPr>
        <p:spPr>
          <a:xfrm>
            <a:off x="230900" y="4844075"/>
            <a:ext cx="8684700" cy="0"/>
          </a:xfrm>
          <a:prstGeom prst="straightConnector1">
            <a:avLst/>
          </a:prstGeom>
          <a:noFill/>
          <a:ln cap="flat" cmpd="sng" w="76200">
            <a:solidFill>
              <a:schemeClr val="dk1"/>
            </a:solidFill>
            <a:prstDash val="solid"/>
            <a:round/>
            <a:headEnd len="med" w="med" type="none"/>
            <a:tailEnd len="med" w="med" type="none"/>
          </a:ln>
        </p:spPr>
      </p:cxnSp>
      <p:sp>
        <p:nvSpPr>
          <p:cNvPr id="244" name="Google Shape;244;p31"/>
          <p:cNvSpPr txBox="1"/>
          <p:nvPr>
            <p:ph type="title"/>
          </p:nvPr>
        </p:nvSpPr>
        <p:spPr>
          <a:xfrm>
            <a:off x="230900" y="457200"/>
            <a:ext cx="4406400" cy="110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4800"/>
              <a:buNone/>
              <a:defRPr/>
            </a:lvl2pPr>
            <a:lvl3pPr lvl="2">
              <a:spcBef>
                <a:spcPts val="0"/>
              </a:spcBef>
              <a:spcAft>
                <a:spcPts val="0"/>
              </a:spcAft>
              <a:buClr>
                <a:schemeClr val="dk1"/>
              </a:buClr>
              <a:buSzPts val="4800"/>
              <a:buNone/>
              <a:defRPr/>
            </a:lvl3pPr>
            <a:lvl4pPr lvl="3">
              <a:spcBef>
                <a:spcPts val="0"/>
              </a:spcBef>
              <a:spcAft>
                <a:spcPts val="0"/>
              </a:spcAft>
              <a:buClr>
                <a:schemeClr val="dk1"/>
              </a:buClr>
              <a:buSzPts val="4800"/>
              <a:buNone/>
              <a:defRPr/>
            </a:lvl4pPr>
            <a:lvl5pPr lvl="4">
              <a:spcBef>
                <a:spcPts val="0"/>
              </a:spcBef>
              <a:spcAft>
                <a:spcPts val="0"/>
              </a:spcAft>
              <a:buClr>
                <a:schemeClr val="dk1"/>
              </a:buClr>
              <a:buSzPts val="4800"/>
              <a:buNone/>
              <a:defRPr/>
            </a:lvl5pPr>
            <a:lvl6pPr lvl="5">
              <a:spcBef>
                <a:spcPts val="0"/>
              </a:spcBef>
              <a:spcAft>
                <a:spcPts val="0"/>
              </a:spcAft>
              <a:buClr>
                <a:schemeClr val="dk1"/>
              </a:buClr>
              <a:buSzPts val="4800"/>
              <a:buNone/>
              <a:defRPr/>
            </a:lvl6pPr>
            <a:lvl7pPr lvl="6">
              <a:spcBef>
                <a:spcPts val="0"/>
              </a:spcBef>
              <a:spcAft>
                <a:spcPts val="0"/>
              </a:spcAft>
              <a:buClr>
                <a:schemeClr val="dk1"/>
              </a:buClr>
              <a:buSzPts val="4800"/>
              <a:buNone/>
              <a:defRPr/>
            </a:lvl7pPr>
            <a:lvl8pPr lvl="7">
              <a:spcBef>
                <a:spcPts val="0"/>
              </a:spcBef>
              <a:spcAft>
                <a:spcPts val="0"/>
              </a:spcAft>
              <a:buClr>
                <a:schemeClr val="dk1"/>
              </a:buClr>
              <a:buSzPts val="4800"/>
              <a:buNone/>
              <a:defRPr/>
            </a:lvl8pPr>
            <a:lvl9pPr lvl="8">
              <a:spcBef>
                <a:spcPts val="0"/>
              </a:spcBef>
              <a:spcAft>
                <a:spcPts val="0"/>
              </a:spcAft>
              <a:buClr>
                <a:schemeClr val="dk1"/>
              </a:buClr>
              <a:buSzPts val="4800"/>
              <a:buNone/>
              <a:defRPr/>
            </a:lvl9pPr>
          </a:lstStyle>
          <a:p/>
        </p:txBody>
      </p:sp>
      <p:sp>
        <p:nvSpPr>
          <p:cNvPr id="245" name="Google Shape;245;p31"/>
          <p:cNvSpPr txBox="1"/>
          <p:nvPr>
            <p:ph idx="2" type="title"/>
          </p:nvPr>
        </p:nvSpPr>
        <p:spPr>
          <a:xfrm>
            <a:off x="4514725" y="457200"/>
            <a:ext cx="4400700" cy="11070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3600"/>
              <a:buNone/>
              <a:defRPr/>
            </a:lvl1pPr>
            <a:lvl2pPr lvl="1" algn="r">
              <a:spcBef>
                <a:spcPts val="0"/>
              </a:spcBef>
              <a:spcAft>
                <a:spcPts val="0"/>
              </a:spcAft>
              <a:buClr>
                <a:schemeClr val="dk1"/>
              </a:buClr>
              <a:buSzPts val="4800"/>
              <a:buNone/>
              <a:defRPr/>
            </a:lvl2pPr>
            <a:lvl3pPr lvl="2" algn="r">
              <a:spcBef>
                <a:spcPts val="0"/>
              </a:spcBef>
              <a:spcAft>
                <a:spcPts val="0"/>
              </a:spcAft>
              <a:buClr>
                <a:schemeClr val="dk1"/>
              </a:buClr>
              <a:buSzPts val="4800"/>
              <a:buNone/>
              <a:defRPr/>
            </a:lvl3pPr>
            <a:lvl4pPr lvl="3" algn="r">
              <a:spcBef>
                <a:spcPts val="0"/>
              </a:spcBef>
              <a:spcAft>
                <a:spcPts val="0"/>
              </a:spcAft>
              <a:buClr>
                <a:schemeClr val="dk1"/>
              </a:buClr>
              <a:buSzPts val="4800"/>
              <a:buNone/>
              <a:defRPr/>
            </a:lvl4pPr>
            <a:lvl5pPr lvl="4" algn="r">
              <a:spcBef>
                <a:spcPts val="0"/>
              </a:spcBef>
              <a:spcAft>
                <a:spcPts val="0"/>
              </a:spcAft>
              <a:buClr>
                <a:schemeClr val="dk1"/>
              </a:buClr>
              <a:buSzPts val="4800"/>
              <a:buNone/>
              <a:defRPr/>
            </a:lvl5pPr>
            <a:lvl6pPr lvl="5" algn="r">
              <a:spcBef>
                <a:spcPts val="0"/>
              </a:spcBef>
              <a:spcAft>
                <a:spcPts val="0"/>
              </a:spcAft>
              <a:buClr>
                <a:schemeClr val="dk1"/>
              </a:buClr>
              <a:buSzPts val="4800"/>
              <a:buNone/>
              <a:defRPr/>
            </a:lvl6pPr>
            <a:lvl7pPr lvl="6" algn="r">
              <a:spcBef>
                <a:spcPts val="0"/>
              </a:spcBef>
              <a:spcAft>
                <a:spcPts val="0"/>
              </a:spcAft>
              <a:buClr>
                <a:schemeClr val="dk1"/>
              </a:buClr>
              <a:buSzPts val="4800"/>
              <a:buNone/>
              <a:defRPr/>
            </a:lvl7pPr>
            <a:lvl8pPr lvl="7" algn="r">
              <a:spcBef>
                <a:spcPts val="0"/>
              </a:spcBef>
              <a:spcAft>
                <a:spcPts val="0"/>
              </a:spcAft>
              <a:buClr>
                <a:schemeClr val="dk1"/>
              </a:buClr>
              <a:buSzPts val="4800"/>
              <a:buNone/>
              <a:defRPr/>
            </a:lvl8pPr>
            <a:lvl9pPr lvl="8" algn="r">
              <a:spcBef>
                <a:spcPts val="0"/>
              </a:spcBef>
              <a:spcAft>
                <a:spcPts val="0"/>
              </a:spcAft>
              <a:buClr>
                <a:schemeClr val="dk1"/>
              </a:buClr>
              <a:buSzPts val="4800"/>
              <a:buNone/>
              <a:defRPr/>
            </a:lvl9pPr>
          </a:lstStyle>
          <a:p/>
        </p:txBody>
      </p:sp>
      <p:sp>
        <p:nvSpPr>
          <p:cNvPr id="246" name="Google Shape;246;p31"/>
          <p:cNvSpPr txBox="1"/>
          <p:nvPr>
            <p:ph idx="1" type="subTitle"/>
          </p:nvPr>
        </p:nvSpPr>
        <p:spPr>
          <a:xfrm>
            <a:off x="230900" y="4111523"/>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47" name="Google Shape;247;p31"/>
          <p:cNvSpPr txBox="1"/>
          <p:nvPr>
            <p:ph idx="3" type="subTitle"/>
          </p:nvPr>
        </p:nvSpPr>
        <p:spPr>
          <a:xfrm>
            <a:off x="2532658" y="411150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48" name="Google Shape;248;p31"/>
          <p:cNvSpPr txBox="1"/>
          <p:nvPr>
            <p:ph idx="4" type="subTitle"/>
          </p:nvPr>
        </p:nvSpPr>
        <p:spPr>
          <a:xfrm>
            <a:off x="7138846" y="4111500"/>
            <a:ext cx="1779600" cy="7326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49" name="Google Shape;249;p31"/>
          <p:cNvSpPr txBox="1"/>
          <p:nvPr>
            <p:ph idx="5" type="subTitle"/>
          </p:nvPr>
        </p:nvSpPr>
        <p:spPr>
          <a:xfrm>
            <a:off x="4834417" y="411150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0" name="Google Shape;250;p31"/>
          <p:cNvSpPr txBox="1"/>
          <p:nvPr>
            <p:ph idx="6" type="subTitle"/>
          </p:nvPr>
        </p:nvSpPr>
        <p:spPr>
          <a:xfrm>
            <a:off x="228225" y="3378773"/>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1" name="Google Shape;251;p31"/>
          <p:cNvSpPr txBox="1"/>
          <p:nvPr>
            <p:ph idx="7" type="subTitle"/>
          </p:nvPr>
        </p:nvSpPr>
        <p:spPr>
          <a:xfrm>
            <a:off x="2529983" y="337875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2" name="Google Shape;252;p31"/>
          <p:cNvSpPr txBox="1"/>
          <p:nvPr>
            <p:ph idx="8" type="subTitle"/>
          </p:nvPr>
        </p:nvSpPr>
        <p:spPr>
          <a:xfrm>
            <a:off x="7136175" y="3378750"/>
            <a:ext cx="1779600" cy="7326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3" name="Google Shape;253;p31"/>
          <p:cNvSpPr txBox="1"/>
          <p:nvPr>
            <p:ph idx="9" type="subTitle"/>
          </p:nvPr>
        </p:nvSpPr>
        <p:spPr>
          <a:xfrm>
            <a:off x="4831742" y="337875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4" name="Google Shape;254;p31"/>
          <p:cNvSpPr txBox="1"/>
          <p:nvPr>
            <p:ph idx="13" type="subTitle"/>
          </p:nvPr>
        </p:nvSpPr>
        <p:spPr>
          <a:xfrm>
            <a:off x="228225" y="2646123"/>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5" name="Google Shape;255;p31"/>
          <p:cNvSpPr txBox="1"/>
          <p:nvPr>
            <p:ph idx="14" type="subTitle"/>
          </p:nvPr>
        </p:nvSpPr>
        <p:spPr>
          <a:xfrm>
            <a:off x="2529983" y="264610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6" name="Google Shape;256;p31"/>
          <p:cNvSpPr txBox="1"/>
          <p:nvPr>
            <p:ph idx="15" type="subTitle"/>
          </p:nvPr>
        </p:nvSpPr>
        <p:spPr>
          <a:xfrm>
            <a:off x="7136175" y="2646100"/>
            <a:ext cx="1779600" cy="7326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7" name="Google Shape;257;p31"/>
          <p:cNvSpPr txBox="1"/>
          <p:nvPr>
            <p:ph idx="16" type="subTitle"/>
          </p:nvPr>
        </p:nvSpPr>
        <p:spPr>
          <a:xfrm>
            <a:off x="4831742" y="2646100"/>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8" name="Google Shape;258;p31"/>
          <p:cNvSpPr txBox="1"/>
          <p:nvPr>
            <p:ph idx="17" type="subTitle"/>
          </p:nvPr>
        </p:nvSpPr>
        <p:spPr>
          <a:xfrm>
            <a:off x="228225" y="1913448"/>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59" name="Google Shape;259;p31"/>
          <p:cNvSpPr txBox="1"/>
          <p:nvPr>
            <p:ph idx="18" type="subTitle"/>
          </p:nvPr>
        </p:nvSpPr>
        <p:spPr>
          <a:xfrm>
            <a:off x="2529983" y="1913425"/>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0" name="Google Shape;260;p31"/>
          <p:cNvSpPr txBox="1"/>
          <p:nvPr>
            <p:ph idx="19" type="subTitle"/>
          </p:nvPr>
        </p:nvSpPr>
        <p:spPr>
          <a:xfrm>
            <a:off x="7136175" y="1913425"/>
            <a:ext cx="1779600" cy="7326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lgn="r">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1" name="Google Shape;261;p31"/>
          <p:cNvSpPr txBox="1"/>
          <p:nvPr>
            <p:ph idx="20" type="subTitle"/>
          </p:nvPr>
        </p:nvSpPr>
        <p:spPr>
          <a:xfrm>
            <a:off x="4831742" y="1913425"/>
            <a:ext cx="1782300" cy="732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1pPr>
            <a:lvl2pPr lvl="1">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2pPr>
            <a:lvl3pPr lvl="2">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3pPr>
            <a:lvl4pPr lvl="3">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4pPr>
            <a:lvl5pPr lvl="4">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5pPr>
            <a:lvl6pPr lvl="5">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6pPr>
            <a:lvl7pPr lvl="6">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7pPr>
            <a:lvl8pPr lvl="7">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8pPr>
            <a:lvl9pPr lvl="8">
              <a:spcBef>
                <a:spcPts val="0"/>
              </a:spcBef>
              <a:spcAft>
                <a:spcPts val="0"/>
              </a:spcAft>
              <a:buClr>
                <a:schemeClr val="dk1"/>
              </a:buClr>
              <a:buSzPts val="1600"/>
              <a:buFont typeface="Crimson Pro Medium"/>
              <a:buNone/>
              <a:defRPr sz="1600">
                <a:latin typeface="Crimson Pro Medium"/>
                <a:ea typeface="Crimson Pro Medium"/>
                <a:cs typeface="Crimson Pro Medium"/>
                <a:sym typeface="Crimson Pro Medium"/>
              </a:defRPr>
            </a:lvl9pPr>
          </a:lstStyle>
          <a:p/>
        </p:txBody>
      </p:sp>
      <p:sp>
        <p:nvSpPr>
          <p:cNvPr id="262" name="Google Shape;262;p3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s &amp; Answers">
  <p:cSld name="CUSTOM_5">
    <p:bg>
      <p:bgPr>
        <a:solidFill>
          <a:schemeClr val="lt1"/>
        </a:solidFill>
      </p:bgPr>
    </p:bg>
    <p:spTree>
      <p:nvGrpSpPr>
        <p:cNvPr id="263" name="Shape 263"/>
        <p:cNvGrpSpPr/>
        <p:nvPr/>
      </p:nvGrpSpPr>
      <p:grpSpPr>
        <a:xfrm>
          <a:off x="0" y="0"/>
          <a:ext cx="0" cy="0"/>
          <a:chOff x="0" y="0"/>
          <a:chExt cx="0" cy="0"/>
        </a:xfrm>
      </p:grpSpPr>
      <p:cxnSp>
        <p:nvCxnSpPr>
          <p:cNvPr id="264" name="Google Shape;264;p32"/>
          <p:cNvCxnSpPr/>
          <p:nvPr/>
        </p:nvCxnSpPr>
        <p:spPr>
          <a:xfrm>
            <a:off x="230900" y="2446575"/>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65" name="Google Shape;265;p32"/>
          <p:cNvCxnSpPr/>
          <p:nvPr/>
        </p:nvCxnSpPr>
        <p:spPr>
          <a:xfrm>
            <a:off x="230900" y="3234225"/>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66" name="Google Shape;266;p32"/>
          <p:cNvCxnSpPr/>
          <p:nvPr/>
        </p:nvCxnSpPr>
        <p:spPr>
          <a:xfrm>
            <a:off x="230900" y="4920000"/>
            <a:ext cx="8684400" cy="0"/>
          </a:xfrm>
          <a:prstGeom prst="straightConnector1">
            <a:avLst/>
          </a:prstGeom>
          <a:noFill/>
          <a:ln cap="flat" cmpd="sng" w="76200">
            <a:solidFill>
              <a:schemeClr val="dk1"/>
            </a:solidFill>
            <a:prstDash val="solid"/>
            <a:round/>
            <a:headEnd len="med" w="med" type="none"/>
            <a:tailEnd len="med" w="med" type="none"/>
          </a:ln>
        </p:spPr>
      </p:cxnSp>
      <p:cxnSp>
        <p:nvCxnSpPr>
          <p:cNvPr id="267" name="Google Shape;267;p32"/>
          <p:cNvCxnSpPr/>
          <p:nvPr/>
        </p:nvCxnSpPr>
        <p:spPr>
          <a:xfrm>
            <a:off x="230900" y="4021850"/>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68" name="Google Shape;268;p32"/>
          <p:cNvCxnSpPr/>
          <p:nvPr/>
        </p:nvCxnSpPr>
        <p:spPr>
          <a:xfrm>
            <a:off x="4637300" y="2446575"/>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69" name="Google Shape;269;p32"/>
          <p:cNvCxnSpPr/>
          <p:nvPr/>
        </p:nvCxnSpPr>
        <p:spPr>
          <a:xfrm>
            <a:off x="4637300" y="3234225"/>
            <a:ext cx="4283700" cy="0"/>
          </a:xfrm>
          <a:prstGeom prst="straightConnector1">
            <a:avLst/>
          </a:prstGeom>
          <a:noFill/>
          <a:ln cap="flat" cmpd="sng" w="28575">
            <a:solidFill>
              <a:schemeClr val="dk1"/>
            </a:solidFill>
            <a:prstDash val="solid"/>
            <a:round/>
            <a:headEnd len="med" w="med" type="none"/>
            <a:tailEnd len="med" w="med" type="none"/>
          </a:ln>
        </p:spPr>
      </p:cxnSp>
      <p:cxnSp>
        <p:nvCxnSpPr>
          <p:cNvPr id="270" name="Google Shape;270;p32"/>
          <p:cNvCxnSpPr/>
          <p:nvPr/>
        </p:nvCxnSpPr>
        <p:spPr>
          <a:xfrm>
            <a:off x="4637300" y="4021850"/>
            <a:ext cx="4283700" cy="0"/>
          </a:xfrm>
          <a:prstGeom prst="straightConnector1">
            <a:avLst/>
          </a:prstGeom>
          <a:noFill/>
          <a:ln cap="flat" cmpd="sng" w="28575">
            <a:solidFill>
              <a:schemeClr val="dk1"/>
            </a:solidFill>
            <a:prstDash val="solid"/>
            <a:round/>
            <a:headEnd len="med" w="med" type="none"/>
            <a:tailEnd len="med" w="med" type="none"/>
          </a:ln>
        </p:spPr>
      </p:cxnSp>
      <p:sp>
        <p:nvSpPr>
          <p:cNvPr id="271" name="Google Shape;271;p32"/>
          <p:cNvSpPr txBox="1"/>
          <p:nvPr>
            <p:ph type="title"/>
          </p:nvPr>
        </p:nvSpPr>
        <p:spPr>
          <a:xfrm>
            <a:off x="230900" y="457200"/>
            <a:ext cx="4280700" cy="1677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3600"/>
              <a:buNone/>
              <a:defRPr/>
            </a:lvl1pPr>
            <a:lvl2pPr lvl="1">
              <a:lnSpc>
                <a:spcPct val="80000"/>
              </a:lnSpc>
              <a:spcBef>
                <a:spcPts val="0"/>
              </a:spcBef>
              <a:spcAft>
                <a:spcPts val="0"/>
              </a:spcAft>
              <a:buClr>
                <a:schemeClr val="dk1"/>
              </a:buClr>
              <a:buSzPts val="3600"/>
              <a:buNone/>
              <a:defRPr sz="3600"/>
            </a:lvl2pPr>
            <a:lvl3pPr lvl="2">
              <a:lnSpc>
                <a:spcPct val="80000"/>
              </a:lnSpc>
              <a:spcBef>
                <a:spcPts val="0"/>
              </a:spcBef>
              <a:spcAft>
                <a:spcPts val="0"/>
              </a:spcAft>
              <a:buClr>
                <a:schemeClr val="dk1"/>
              </a:buClr>
              <a:buSzPts val="3600"/>
              <a:buNone/>
              <a:defRPr sz="3600"/>
            </a:lvl3pPr>
            <a:lvl4pPr lvl="3">
              <a:lnSpc>
                <a:spcPct val="80000"/>
              </a:lnSpc>
              <a:spcBef>
                <a:spcPts val="0"/>
              </a:spcBef>
              <a:spcAft>
                <a:spcPts val="0"/>
              </a:spcAft>
              <a:buClr>
                <a:schemeClr val="dk1"/>
              </a:buClr>
              <a:buSzPts val="3600"/>
              <a:buNone/>
              <a:defRPr sz="3600"/>
            </a:lvl4pPr>
            <a:lvl5pPr lvl="4">
              <a:lnSpc>
                <a:spcPct val="80000"/>
              </a:lnSpc>
              <a:spcBef>
                <a:spcPts val="0"/>
              </a:spcBef>
              <a:spcAft>
                <a:spcPts val="0"/>
              </a:spcAft>
              <a:buClr>
                <a:schemeClr val="dk1"/>
              </a:buClr>
              <a:buSzPts val="3600"/>
              <a:buNone/>
              <a:defRPr sz="3600"/>
            </a:lvl5pPr>
            <a:lvl6pPr lvl="5">
              <a:lnSpc>
                <a:spcPct val="80000"/>
              </a:lnSpc>
              <a:spcBef>
                <a:spcPts val="0"/>
              </a:spcBef>
              <a:spcAft>
                <a:spcPts val="0"/>
              </a:spcAft>
              <a:buClr>
                <a:schemeClr val="dk1"/>
              </a:buClr>
              <a:buSzPts val="3600"/>
              <a:buNone/>
              <a:defRPr sz="3600"/>
            </a:lvl6pPr>
            <a:lvl7pPr lvl="6">
              <a:lnSpc>
                <a:spcPct val="80000"/>
              </a:lnSpc>
              <a:spcBef>
                <a:spcPts val="0"/>
              </a:spcBef>
              <a:spcAft>
                <a:spcPts val="0"/>
              </a:spcAft>
              <a:buClr>
                <a:schemeClr val="dk1"/>
              </a:buClr>
              <a:buSzPts val="3600"/>
              <a:buNone/>
              <a:defRPr sz="3600"/>
            </a:lvl7pPr>
            <a:lvl8pPr lvl="7">
              <a:lnSpc>
                <a:spcPct val="80000"/>
              </a:lnSpc>
              <a:spcBef>
                <a:spcPts val="0"/>
              </a:spcBef>
              <a:spcAft>
                <a:spcPts val="0"/>
              </a:spcAft>
              <a:buClr>
                <a:schemeClr val="dk1"/>
              </a:buClr>
              <a:buSzPts val="3600"/>
              <a:buNone/>
              <a:defRPr sz="3600"/>
            </a:lvl8pPr>
            <a:lvl9pPr lvl="8">
              <a:lnSpc>
                <a:spcPct val="80000"/>
              </a:lnSpc>
              <a:spcBef>
                <a:spcPts val="0"/>
              </a:spcBef>
              <a:spcAft>
                <a:spcPts val="0"/>
              </a:spcAft>
              <a:buClr>
                <a:schemeClr val="dk1"/>
              </a:buClr>
              <a:buSzPts val="3600"/>
              <a:buNone/>
              <a:defRPr sz="3600"/>
            </a:lvl9pPr>
          </a:lstStyle>
          <a:p/>
        </p:txBody>
      </p:sp>
      <p:sp>
        <p:nvSpPr>
          <p:cNvPr id="272" name="Google Shape;272;p32"/>
          <p:cNvSpPr txBox="1"/>
          <p:nvPr>
            <p:ph idx="1" type="subTitle"/>
          </p:nvPr>
        </p:nvSpPr>
        <p:spPr>
          <a:xfrm>
            <a:off x="239450" y="2568800"/>
            <a:ext cx="4283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73" name="Google Shape;273;p32"/>
          <p:cNvSpPr txBox="1"/>
          <p:nvPr>
            <p:ph idx="2" type="subTitle"/>
          </p:nvPr>
        </p:nvSpPr>
        <p:spPr>
          <a:xfrm>
            <a:off x="239450" y="2825198"/>
            <a:ext cx="4283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74" name="Google Shape;274;p32"/>
          <p:cNvSpPr txBox="1"/>
          <p:nvPr>
            <p:ph idx="3" type="subTitle"/>
          </p:nvPr>
        </p:nvSpPr>
        <p:spPr>
          <a:xfrm>
            <a:off x="228600" y="3356450"/>
            <a:ext cx="42945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75" name="Google Shape;275;p32"/>
          <p:cNvSpPr txBox="1"/>
          <p:nvPr>
            <p:ph idx="4" type="subTitle"/>
          </p:nvPr>
        </p:nvSpPr>
        <p:spPr>
          <a:xfrm>
            <a:off x="228600" y="3612828"/>
            <a:ext cx="42945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76" name="Google Shape;276;p32"/>
          <p:cNvSpPr txBox="1"/>
          <p:nvPr>
            <p:ph idx="5" type="subTitle"/>
          </p:nvPr>
        </p:nvSpPr>
        <p:spPr>
          <a:xfrm>
            <a:off x="228600" y="4199325"/>
            <a:ext cx="4283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77" name="Google Shape;277;p32"/>
          <p:cNvSpPr txBox="1"/>
          <p:nvPr>
            <p:ph idx="6" type="subTitle"/>
          </p:nvPr>
        </p:nvSpPr>
        <p:spPr>
          <a:xfrm>
            <a:off x="228600" y="4455723"/>
            <a:ext cx="4283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78" name="Google Shape;278;p32"/>
          <p:cNvSpPr txBox="1"/>
          <p:nvPr>
            <p:ph idx="7" type="subTitle"/>
          </p:nvPr>
        </p:nvSpPr>
        <p:spPr>
          <a:xfrm>
            <a:off x="4637606" y="2568800"/>
            <a:ext cx="4280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79" name="Google Shape;279;p32"/>
          <p:cNvSpPr txBox="1"/>
          <p:nvPr>
            <p:ph idx="8" type="subTitle"/>
          </p:nvPr>
        </p:nvSpPr>
        <p:spPr>
          <a:xfrm>
            <a:off x="4637606" y="2825193"/>
            <a:ext cx="4280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80" name="Google Shape;280;p32"/>
          <p:cNvSpPr txBox="1"/>
          <p:nvPr>
            <p:ph idx="9" type="subTitle"/>
          </p:nvPr>
        </p:nvSpPr>
        <p:spPr>
          <a:xfrm>
            <a:off x="4634650" y="3356440"/>
            <a:ext cx="4280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81" name="Google Shape;281;p32"/>
          <p:cNvSpPr txBox="1"/>
          <p:nvPr>
            <p:ph idx="13" type="subTitle"/>
          </p:nvPr>
        </p:nvSpPr>
        <p:spPr>
          <a:xfrm>
            <a:off x="4634650" y="3612833"/>
            <a:ext cx="4280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82" name="Google Shape;282;p32"/>
          <p:cNvSpPr txBox="1"/>
          <p:nvPr>
            <p:ph idx="14" type="subTitle"/>
          </p:nvPr>
        </p:nvSpPr>
        <p:spPr>
          <a:xfrm>
            <a:off x="4634650" y="4199331"/>
            <a:ext cx="4280700" cy="353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83" name="Google Shape;283;p32"/>
          <p:cNvSpPr txBox="1"/>
          <p:nvPr>
            <p:ph idx="15" type="subTitle"/>
          </p:nvPr>
        </p:nvSpPr>
        <p:spPr>
          <a:xfrm>
            <a:off x="4634650" y="4455724"/>
            <a:ext cx="4280700" cy="286800"/>
          </a:xfrm>
          <a:prstGeom prst="rect">
            <a:avLst/>
          </a:prstGeom>
        </p:spPr>
        <p:txBody>
          <a:bodyPr anchorCtr="0" anchor="t" bIns="91425" lIns="91425" spcFirstLastPara="1" rIns="91425" wrap="square" tIns="91425">
            <a:noAutofit/>
          </a:bodyPr>
          <a:lstStyle>
            <a:lvl1pPr lvl="0">
              <a:spcBef>
                <a:spcPts val="0"/>
              </a:spcBef>
              <a:spcAft>
                <a:spcPts val="0"/>
              </a:spcAft>
              <a:buSzPts val="1200"/>
              <a:buFont typeface="Space Grotesk"/>
              <a:buNone/>
              <a:defRPr b="1" sz="1200">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284" name="Google Shape;284;p3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l">
              <a:spcBef>
                <a:spcPts val="0"/>
              </a:spcBef>
              <a:spcAft>
                <a:spcPts val="0"/>
              </a:spcAft>
              <a:buNone/>
            </a:pPr>
            <a:fld id="{00000000-1234-1234-1234-123412341234}" type="slidenum">
              <a:rPr lang="en"/>
              <a:t>‹#›</a:t>
            </a:fld>
            <a:endParaRPr/>
          </a:p>
        </p:txBody>
      </p:sp>
      <p:grpSp>
        <p:nvGrpSpPr>
          <p:cNvPr id="285" name="Google Shape;285;p32"/>
          <p:cNvGrpSpPr/>
          <p:nvPr/>
        </p:nvGrpSpPr>
        <p:grpSpPr>
          <a:xfrm>
            <a:off x="227875" y="223475"/>
            <a:ext cx="1214500" cy="170400"/>
            <a:chOff x="304025" y="203375"/>
            <a:chExt cx="1214500" cy="170400"/>
          </a:xfrm>
        </p:grpSpPr>
        <p:sp>
          <p:nvSpPr>
            <p:cNvPr id="286" name="Google Shape;286;p32"/>
            <p:cNvSpPr txBox="1"/>
            <p:nvPr/>
          </p:nvSpPr>
          <p:spPr>
            <a:xfrm>
              <a:off x="304025" y="203650"/>
              <a:ext cx="578700" cy="16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lt1"/>
                  </a:solidFill>
                </a:rPr>
                <a:t>Section</a:t>
              </a:r>
              <a:endParaRPr sz="800">
                <a:solidFill>
                  <a:schemeClr val="lt1"/>
                </a:solidFill>
              </a:endParaRPr>
            </a:p>
          </p:txBody>
        </p:sp>
        <p:sp>
          <p:nvSpPr>
            <p:cNvPr id="287" name="Google Shape;287;p32"/>
            <p:cNvSpPr txBox="1"/>
            <p:nvPr/>
          </p:nvSpPr>
          <p:spPr>
            <a:xfrm>
              <a:off x="1194225" y="203650"/>
              <a:ext cx="324300" cy="169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a:solidFill>
                    <a:schemeClr val="lt1"/>
                  </a:solidFill>
                </a:rPr>
                <a:t>12</a:t>
              </a:r>
              <a:endParaRPr sz="800">
                <a:solidFill>
                  <a:schemeClr val="lt1"/>
                </a:solidFill>
              </a:endParaRPr>
            </a:p>
          </p:txBody>
        </p:sp>
        <p:cxnSp>
          <p:nvCxnSpPr>
            <p:cNvPr id="288" name="Google Shape;288;p32"/>
            <p:cNvCxnSpPr/>
            <p:nvPr/>
          </p:nvCxnSpPr>
          <p:spPr>
            <a:xfrm>
              <a:off x="1181225" y="203375"/>
              <a:ext cx="600" cy="170400"/>
            </a:xfrm>
            <a:prstGeom prst="straightConnector1">
              <a:avLst/>
            </a:prstGeom>
            <a:noFill/>
            <a:ln cap="flat" cmpd="sng" w="9525">
              <a:solidFill>
                <a:schemeClr val="lt1"/>
              </a:solidFill>
              <a:prstDash val="solid"/>
              <a:round/>
              <a:headEnd len="med" w="med" type="none"/>
              <a:tailEnd len="med" w="med" type="none"/>
            </a:ln>
          </p:spPr>
        </p:cxnSp>
      </p:grpSp>
      <p:grpSp>
        <p:nvGrpSpPr>
          <p:cNvPr id="289" name="Google Shape;289;p32"/>
          <p:cNvGrpSpPr/>
          <p:nvPr/>
        </p:nvGrpSpPr>
        <p:grpSpPr>
          <a:xfrm>
            <a:off x="227875" y="223475"/>
            <a:ext cx="1214400" cy="170400"/>
            <a:chOff x="304025" y="203375"/>
            <a:chExt cx="1214400" cy="170400"/>
          </a:xfrm>
        </p:grpSpPr>
        <p:sp>
          <p:nvSpPr>
            <p:cNvPr id="290" name="Google Shape;290;p32"/>
            <p:cNvSpPr/>
            <p:nvPr/>
          </p:nvSpPr>
          <p:spPr>
            <a:xfrm>
              <a:off x="304025" y="203650"/>
              <a:ext cx="1214400" cy="1695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cxnSp>
          <p:nvCxnSpPr>
            <p:cNvPr id="291" name="Google Shape;291;p32"/>
            <p:cNvCxnSpPr/>
            <p:nvPr/>
          </p:nvCxnSpPr>
          <p:spPr>
            <a:xfrm>
              <a:off x="1181225" y="203375"/>
              <a:ext cx="600" cy="170400"/>
            </a:xfrm>
            <a:prstGeom prst="straightConnector1">
              <a:avLst/>
            </a:prstGeom>
            <a:noFill/>
            <a:ln cap="flat" cmpd="sng" w="9525">
              <a:solidFill>
                <a:schemeClr val="dk2"/>
              </a:solidFill>
              <a:prstDash val="solid"/>
              <a:round/>
              <a:headEnd len="med" w="med" type="none"/>
              <a:tailEnd len="med" w="med" type="none"/>
            </a:ln>
          </p:spPr>
        </p:cxnSp>
      </p:grpSp>
      <p:sp>
        <p:nvSpPr>
          <p:cNvPr id="292" name="Google Shape;292;p32"/>
          <p:cNvSpPr txBox="1"/>
          <p:nvPr>
            <p:ph idx="16" type="subTitle"/>
          </p:nvPr>
        </p:nvSpPr>
        <p:spPr>
          <a:xfrm>
            <a:off x="227875" y="223475"/>
            <a:ext cx="8832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1pPr>
            <a:lvl2pPr lvl="1">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2pPr>
            <a:lvl3pPr lvl="2">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3pPr>
            <a:lvl4pPr lvl="3">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4pPr>
            <a:lvl5pPr lvl="4">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5pPr>
            <a:lvl6pPr lvl="5">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6pPr>
            <a:lvl7pPr lvl="6">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7pPr>
            <a:lvl8pPr lvl="7">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8pPr>
            <a:lvl9pPr lvl="8">
              <a:spcBef>
                <a:spcPts val="0"/>
              </a:spcBef>
              <a:spcAft>
                <a:spcPts val="0"/>
              </a:spcAft>
              <a:buClr>
                <a:schemeClr val="dk2"/>
              </a:buClr>
              <a:buSzPts val="800"/>
              <a:buFont typeface="Space Grotesk"/>
              <a:buNone/>
              <a:defRPr sz="800">
                <a:solidFill>
                  <a:schemeClr val="dk2"/>
                </a:solidFill>
                <a:latin typeface="Space Grotesk"/>
                <a:ea typeface="Space Grotesk"/>
                <a:cs typeface="Space Grotesk"/>
                <a:sym typeface="Space Grotesk"/>
              </a:defRPr>
            </a:lvl9pPr>
          </a:lstStyle>
          <a:p/>
        </p:txBody>
      </p:sp>
      <p:sp>
        <p:nvSpPr>
          <p:cNvPr id="293" name="Google Shape;293;p32"/>
          <p:cNvSpPr txBox="1"/>
          <p:nvPr>
            <p:ph idx="17" type="sldNum"/>
          </p:nvPr>
        </p:nvSpPr>
        <p:spPr>
          <a:xfrm>
            <a:off x="1105700" y="223000"/>
            <a:ext cx="336600" cy="170400"/>
          </a:xfrm>
          <a:prstGeom prst="rect">
            <a:avLst/>
          </a:prstGeom>
          <a:noFill/>
          <a:ln>
            <a:noFill/>
          </a:ln>
        </p:spPr>
        <p:txBody>
          <a:bodyPr anchorCtr="0" anchor="ctr" bIns="91425" lIns="91425" spcFirstLastPara="1" rIns="91425" wrap="square" tIns="91425">
            <a:noAutofit/>
          </a:bodyPr>
          <a:lstStyle>
            <a:lvl1pPr lvl="0" rtl="0" algn="r">
              <a:buNone/>
              <a:defRPr sz="800">
                <a:solidFill>
                  <a:schemeClr val="dk2"/>
                </a:solidFill>
                <a:latin typeface="Space Grotesk"/>
                <a:ea typeface="Space Grotesk"/>
                <a:cs typeface="Space Grotesk"/>
                <a:sym typeface="Space Grotesk"/>
              </a:defRPr>
            </a:lvl1pPr>
            <a:lvl2pPr lvl="1" rtl="0" algn="r">
              <a:buNone/>
              <a:defRPr sz="800">
                <a:solidFill>
                  <a:schemeClr val="dk2"/>
                </a:solidFill>
                <a:latin typeface="Space Grotesk"/>
                <a:ea typeface="Space Grotesk"/>
                <a:cs typeface="Space Grotesk"/>
                <a:sym typeface="Space Grotesk"/>
              </a:defRPr>
            </a:lvl2pPr>
            <a:lvl3pPr lvl="2" rtl="0" algn="r">
              <a:buNone/>
              <a:defRPr sz="800">
                <a:solidFill>
                  <a:schemeClr val="dk2"/>
                </a:solidFill>
                <a:latin typeface="Space Grotesk"/>
                <a:ea typeface="Space Grotesk"/>
                <a:cs typeface="Space Grotesk"/>
                <a:sym typeface="Space Grotesk"/>
              </a:defRPr>
            </a:lvl3pPr>
            <a:lvl4pPr lvl="3" rtl="0" algn="r">
              <a:buNone/>
              <a:defRPr sz="800">
                <a:solidFill>
                  <a:schemeClr val="dk2"/>
                </a:solidFill>
                <a:latin typeface="Space Grotesk"/>
                <a:ea typeface="Space Grotesk"/>
                <a:cs typeface="Space Grotesk"/>
                <a:sym typeface="Space Grotesk"/>
              </a:defRPr>
            </a:lvl4pPr>
            <a:lvl5pPr lvl="4" rtl="0" algn="r">
              <a:buNone/>
              <a:defRPr sz="800">
                <a:solidFill>
                  <a:schemeClr val="dk2"/>
                </a:solidFill>
                <a:latin typeface="Space Grotesk"/>
                <a:ea typeface="Space Grotesk"/>
                <a:cs typeface="Space Grotesk"/>
                <a:sym typeface="Space Grotesk"/>
              </a:defRPr>
            </a:lvl5pPr>
            <a:lvl6pPr lvl="5" rtl="0" algn="r">
              <a:buNone/>
              <a:defRPr sz="800">
                <a:solidFill>
                  <a:schemeClr val="dk2"/>
                </a:solidFill>
                <a:latin typeface="Space Grotesk"/>
                <a:ea typeface="Space Grotesk"/>
                <a:cs typeface="Space Grotesk"/>
                <a:sym typeface="Space Grotesk"/>
              </a:defRPr>
            </a:lvl6pPr>
            <a:lvl7pPr lvl="6" rtl="0" algn="r">
              <a:buNone/>
              <a:defRPr sz="800">
                <a:solidFill>
                  <a:schemeClr val="dk2"/>
                </a:solidFill>
                <a:latin typeface="Space Grotesk"/>
                <a:ea typeface="Space Grotesk"/>
                <a:cs typeface="Space Grotesk"/>
                <a:sym typeface="Space Grotesk"/>
              </a:defRPr>
            </a:lvl7pPr>
            <a:lvl8pPr lvl="7" rtl="0" algn="r">
              <a:buNone/>
              <a:defRPr sz="800">
                <a:solidFill>
                  <a:schemeClr val="dk2"/>
                </a:solidFill>
                <a:latin typeface="Space Grotesk"/>
                <a:ea typeface="Space Grotesk"/>
                <a:cs typeface="Space Grotesk"/>
                <a:sym typeface="Space Grotesk"/>
              </a:defRPr>
            </a:lvl8pPr>
            <a:lvl9pPr lvl="8" rtl="0" algn="r">
              <a:buNone/>
              <a:defRPr sz="800">
                <a:solidFill>
                  <a:schemeClr val="dk2"/>
                </a:solidFill>
                <a:latin typeface="Space Grotesk"/>
                <a:ea typeface="Space Grotesk"/>
                <a:cs typeface="Space Grotesk"/>
                <a:sym typeface="Space Grotesk"/>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s &amp; Answers">
  <p:cSld name="CUSTOM_18">
    <p:bg>
      <p:bgPr>
        <a:solidFill>
          <a:schemeClr val="lt1"/>
        </a:solidFill>
      </p:bgPr>
    </p:bg>
    <p:spTree>
      <p:nvGrpSpPr>
        <p:cNvPr id="294" name="Shape 294"/>
        <p:cNvGrpSpPr/>
        <p:nvPr/>
      </p:nvGrpSpPr>
      <p:grpSpPr>
        <a:xfrm>
          <a:off x="0" y="0"/>
          <a:ext cx="0" cy="0"/>
          <a:chOff x="0" y="0"/>
          <a:chExt cx="0" cy="0"/>
        </a:xfrm>
      </p:grpSpPr>
      <p:cxnSp>
        <p:nvCxnSpPr>
          <p:cNvPr id="295" name="Google Shape;295;p33"/>
          <p:cNvCxnSpPr/>
          <p:nvPr/>
        </p:nvCxnSpPr>
        <p:spPr>
          <a:xfrm>
            <a:off x="230900" y="3460000"/>
            <a:ext cx="8690400" cy="0"/>
          </a:xfrm>
          <a:prstGeom prst="straightConnector1">
            <a:avLst/>
          </a:prstGeom>
          <a:noFill/>
          <a:ln cap="flat" cmpd="sng" w="28575">
            <a:solidFill>
              <a:schemeClr val="dk1"/>
            </a:solidFill>
            <a:prstDash val="solid"/>
            <a:round/>
            <a:headEnd len="med" w="med" type="none"/>
            <a:tailEnd len="med" w="med" type="none"/>
          </a:ln>
        </p:spPr>
      </p:cxnSp>
      <p:cxnSp>
        <p:nvCxnSpPr>
          <p:cNvPr id="296" name="Google Shape;296;p33"/>
          <p:cNvCxnSpPr/>
          <p:nvPr/>
        </p:nvCxnSpPr>
        <p:spPr>
          <a:xfrm>
            <a:off x="230900" y="4920000"/>
            <a:ext cx="8684400" cy="0"/>
          </a:xfrm>
          <a:prstGeom prst="straightConnector1">
            <a:avLst/>
          </a:prstGeom>
          <a:noFill/>
          <a:ln cap="flat" cmpd="sng" w="76200">
            <a:solidFill>
              <a:schemeClr val="dk1"/>
            </a:solidFill>
            <a:prstDash val="solid"/>
            <a:round/>
            <a:headEnd len="med" w="med" type="none"/>
            <a:tailEnd len="med" w="med" type="none"/>
          </a:ln>
        </p:spPr>
      </p:cxnSp>
      <p:sp>
        <p:nvSpPr>
          <p:cNvPr id="297" name="Google Shape;297;p33"/>
          <p:cNvSpPr txBox="1"/>
          <p:nvPr>
            <p:ph type="title"/>
          </p:nvPr>
        </p:nvSpPr>
        <p:spPr>
          <a:xfrm>
            <a:off x="230900" y="457200"/>
            <a:ext cx="4280700" cy="1677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3600"/>
              <a:buNone/>
              <a:defRPr/>
            </a:lvl1pPr>
            <a:lvl2pPr lvl="1">
              <a:lnSpc>
                <a:spcPct val="80000"/>
              </a:lnSpc>
              <a:spcBef>
                <a:spcPts val="0"/>
              </a:spcBef>
              <a:spcAft>
                <a:spcPts val="0"/>
              </a:spcAft>
              <a:buClr>
                <a:schemeClr val="dk1"/>
              </a:buClr>
              <a:buSzPts val="3600"/>
              <a:buNone/>
              <a:defRPr sz="3600"/>
            </a:lvl2pPr>
            <a:lvl3pPr lvl="2">
              <a:lnSpc>
                <a:spcPct val="80000"/>
              </a:lnSpc>
              <a:spcBef>
                <a:spcPts val="0"/>
              </a:spcBef>
              <a:spcAft>
                <a:spcPts val="0"/>
              </a:spcAft>
              <a:buClr>
                <a:schemeClr val="dk1"/>
              </a:buClr>
              <a:buSzPts val="3600"/>
              <a:buNone/>
              <a:defRPr sz="3600"/>
            </a:lvl3pPr>
            <a:lvl4pPr lvl="3">
              <a:lnSpc>
                <a:spcPct val="80000"/>
              </a:lnSpc>
              <a:spcBef>
                <a:spcPts val="0"/>
              </a:spcBef>
              <a:spcAft>
                <a:spcPts val="0"/>
              </a:spcAft>
              <a:buClr>
                <a:schemeClr val="dk1"/>
              </a:buClr>
              <a:buSzPts val="3600"/>
              <a:buNone/>
              <a:defRPr sz="3600"/>
            </a:lvl4pPr>
            <a:lvl5pPr lvl="4">
              <a:lnSpc>
                <a:spcPct val="80000"/>
              </a:lnSpc>
              <a:spcBef>
                <a:spcPts val="0"/>
              </a:spcBef>
              <a:spcAft>
                <a:spcPts val="0"/>
              </a:spcAft>
              <a:buClr>
                <a:schemeClr val="dk1"/>
              </a:buClr>
              <a:buSzPts val="3600"/>
              <a:buNone/>
              <a:defRPr sz="3600"/>
            </a:lvl5pPr>
            <a:lvl6pPr lvl="5">
              <a:lnSpc>
                <a:spcPct val="80000"/>
              </a:lnSpc>
              <a:spcBef>
                <a:spcPts val="0"/>
              </a:spcBef>
              <a:spcAft>
                <a:spcPts val="0"/>
              </a:spcAft>
              <a:buClr>
                <a:schemeClr val="dk1"/>
              </a:buClr>
              <a:buSzPts val="3600"/>
              <a:buNone/>
              <a:defRPr sz="3600"/>
            </a:lvl6pPr>
            <a:lvl7pPr lvl="6">
              <a:lnSpc>
                <a:spcPct val="80000"/>
              </a:lnSpc>
              <a:spcBef>
                <a:spcPts val="0"/>
              </a:spcBef>
              <a:spcAft>
                <a:spcPts val="0"/>
              </a:spcAft>
              <a:buClr>
                <a:schemeClr val="dk1"/>
              </a:buClr>
              <a:buSzPts val="3600"/>
              <a:buNone/>
              <a:defRPr sz="3600"/>
            </a:lvl7pPr>
            <a:lvl8pPr lvl="7">
              <a:lnSpc>
                <a:spcPct val="80000"/>
              </a:lnSpc>
              <a:spcBef>
                <a:spcPts val="0"/>
              </a:spcBef>
              <a:spcAft>
                <a:spcPts val="0"/>
              </a:spcAft>
              <a:buClr>
                <a:schemeClr val="dk1"/>
              </a:buClr>
              <a:buSzPts val="3600"/>
              <a:buNone/>
              <a:defRPr sz="3600"/>
            </a:lvl8pPr>
            <a:lvl9pPr lvl="8">
              <a:lnSpc>
                <a:spcPct val="80000"/>
              </a:lnSpc>
              <a:spcBef>
                <a:spcPts val="0"/>
              </a:spcBef>
              <a:spcAft>
                <a:spcPts val="0"/>
              </a:spcAft>
              <a:buClr>
                <a:schemeClr val="dk1"/>
              </a:buClr>
              <a:buSzPts val="3600"/>
              <a:buNone/>
              <a:defRPr sz="3600"/>
            </a:lvl9pPr>
          </a:lstStyle>
          <a:p/>
        </p:txBody>
      </p:sp>
      <p:sp>
        <p:nvSpPr>
          <p:cNvPr id="298" name="Google Shape;298;p33"/>
          <p:cNvSpPr txBox="1"/>
          <p:nvPr>
            <p:ph idx="1" type="subTitle"/>
          </p:nvPr>
        </p:nvSpPr>
        <p:spPr>
          <a:xfrm>
            <a:off x="1062075" y="2551350"/>
            <a:ext cx="7853100" cy="748200"/>
          </a:xfrm>
          <a:prstGeom prst="rect">
            <a:avLst/>
          </a:prstGeom>
        </p:spPr>
        <p:txBody>
          <a:bodyPr anchorCtr="0" anchor="ctr" bIns="91425" lIns="91425" spcFirstLastPara="1" rIns="91425" wrap="square" tIns="91425">
            <a:noAutofit/>
          </a:bodyPr>
          <a:lstStyle>
            <a:lvl1pPr lvl="0">
              <a:spcBef>
                <a:spcPts val="0"/>
              </a:spcBef>
              <a:spcAft>
                <a:spcPts val="0"/>
              </a:spcAft>
              <a:buSzPts val="3200"/>
              <a:buNone/>
              <a:defRPr sz="32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99" name="Google Shape;299;p33"/>
          <p:cNvSpPr txBox="1"/>
          <p:nvPr>
            <p:ph idx="2" type="subTitle"/>
          </p:nvPr>
        </p:nvSpPr>
        <p:spPr>
          <a:xfrm>
            <a:off x="1062075" y="3891925"/>
            <a:ext cx="7853100" cy="831600"/>
          </a:xfrm>
          <a:prstGeom prst="rect">
            <a:avLst/>
          </a:prstGeom>
        </p:spPr>
        <p:txBody>
          <a:bodyPr anchorCtr="0" anchor="ctr" bIns="91425" lIns="91425" spcFirstLastPara="1" rIns="91425" wrap="square" tIns="91425">
            <a:noAutofit/>
          </a:bodyPr>
          <a:lstStyle>
            <a:lvl1pPr lvl="0">
              <a:spcBef>
                <a:spcPts val="0"/>
              </a:spcBef>
              <a:spcAft>
                <a:spcPts val="0"/>
              </a:spcAft>
              <a:buSzPts val="2400"/>
              <a:buFont typeface="Space Grotesk"/>
              <a:buNone/>
              <a:defRPr b="1">
                <a:latin typeface="Space Grotesk"/>
                <a:ea typeface="Space Grotesk"/>
                <a:cs typeface="Space Grotesk"/>
                <a:sym typeface="Space Grotesk"/>
              </a:defRPr>
            </a:lvl1pPr>
            <a:lvl2pPr lvl="1">
              <a:spcBef>
                <a:spcPts val="0"/>
              </a:spcBef>
              <a:spcAft>
                <a:spcPts val="0"/>
              </a:spcAft>
              <a:buSzPts val="2400"/>
              <a:buFont typeface="Space Grotesk"/>
              <a:buNone/>
              <a:defRPr b="1">
                <a:latin typeface="Space Grotesk"/>
                <a:ea typeface="Space Grotesk"/>
                <a:cs typeface="Space Grotesk"/>
                <a:sym typeface="Space Grotesk"/>
              </a:defRPr>
            </a:lvl2pPr>
            <a:lvl3pPr lvl="2">
              <a:spcBef>
                <a:spcPts val="0"/>
              </a:spcBef>
              <a:spcAft>
                <a:spcPts val="0"/>
              </a:spcAft>
              <a:buSzPts val="2400"/>
              <a:buFont typeface="Space Grotesk"/>
              <a:buNone/>
              <a:defRPr b="1">
                <a:latin typeface="Space Grotesk"/>
                <a:ea typeface="Space Grotesk"/>
                <a:cs typeface="Space Grotesk"/>
                <a:sym typeface="Space Grotesk"/>
              </a:defRPr>
            </a:lvl3pPr>
            <a:lvl4pPr lvl="3">
              <a:spcBef>
                <a:spcPts val="0"/>
              </a:spcBef>
              <a:spcAft>
                <a:spcPts val="0"/>
              </a:spcAft>
              <a:buSzPts val="2400"/>
              <a:buFont typeface="Space Grotesk"/>
              <a:buNone/>
              <a:defRPr b="1">
                <a:latin typeface="Space Grotesk"/>
                <a:ea typeface="Space Grotesk"/>
                <a:cs typeface="Space Grotesk"/>
                <a:sym typeface="Space Grotesk"/>
              </a:defRPr>
            </a:lvl4pPr>
            <a:lvl5pPr lvl="4">
              <a:spcBef>
                <a:spcPts val="0"/>
              </a:spcBef>
              <a:spcAft>
                <a:spcPts val="0"/>
              </a:spcAft>
              <a:buSzPts val="2400"/>
              <a:buFont typeface="Space Grotesk"/>
              <a:buNone/>
              <a:defRPr b="1">
                <a:latin typeface="Space Grotesk"/>
                <a:ea typeface="Space Grotesk"/>
                <a:cs typeface="Space Grotesk"/>
                <a:sym typeface="Space Grotesk"/>
              </a:defRPr>
            </a:lvl5pPr>
            <a:lvl6pPr lvl="5">
              <a:spcBef>
                <a:spcPts val="0"/>
              </a:spcBef>
              <a:spcAft>
                <a:spcPts val="0"/>
              </a:spcAft>
              <a:buSzPts val="2400"/>
              <a:buFont typeface="Space Grotesk"/>
              <a:buNone/>
              <a:defRPr b="1">
                <a:latin typeface="Space Grotesk"/>
                <a:ea typeface="Space Grotesk"/>
                <a:cs typeface="Space Grotesk"/>
                <a:sym typeface="Space Grotesk"/>
              </a:defRPr>
            </a:lvl6pPr>
            <a:lvl7pPr lvl="6">
              <a:spcBef>
                <a:spcPts val="0"/>
              </a:spcBef>
              <a:spcAft>
                <a:spcPts val="0"/>
              </a:spcAft>
              <a:buSzPts val="2400"/>
              <a:buFont typeface="Space Grotesk"/>
              <a:buNone/>
              <a:defRPr b="1">
                <a:latin typeface="Space Grotesk"/>
                <a:ea typeface="Space Grotesk"/>
                <a:cs typeface="Space Grotesk"/>
                <a:sym typeface="Space Grotesk"/>
              </a:defRPr>
            </a:lvl7pPr>
            <a:lvl8pPr lvl="7">
              <a:spcBef>
                <a:spcPts val="0"/>
              </a:spcBef>
              <a:spcAft>
                <a:spcPts val="0"/>
              </a:spcAft>
              <a:buSzPts val="2400"/>
              <a:buFont typeface="Space Grotesk"/>
              <a:buNone/>
              <a:defRPr b="1">
                <a:latin typeface="Space Grotesk"/>
                <a:ea typeface="Space Grotesk"/>
                <a:cs typeface="Space Grotesk"/>
                <a:sym typeface="Space Grotesk"/>
              </a:defRPr>
            </a:lvl8pPr>
            <a:lvl9pPr lvl="8">
              <a:spcBef>
                <a:spcPts val="0"/>
              </a:spcBef>
              <a:spcAft>
                <a:spcPts val="0"/>
              </a:spcAft>
              <a:buSzPts val="2400"/>
              <a:buFont typeface="Space Grotesk"/>
              <a:buNone/>
              <a:defRPr b="1">
                <a:latin typeface="Space Grotesk"/>
                <a:ea typeface="Space Grotesk"/>
                <a:cs typeface="Space Grotesk"/>
                <a:sym typeface="Space Grotesk"/>
              </a:defRPr>
            </a:lvl9pPr>
          </a:lstStyle>
          <a:p/>
        </p:txBody>
      </p:sp>
      <p:sp>
        <p:nvSpPr>
          <p:cNvPr id="300" name="Google Shape;300;p3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Summaries">
  <p:cSld name="CUSTOM">
    <p:bg>
      <p:bgPr>
        <a:solidFill>
          <a:schemeClr val="lt1"/>
        </a:solidFill>
      </p:bgPr>
    </p:bg>
    <p:spTree>
      <p:nvGrpSpPr>
        <p:cNvPr id="301" name="Shape 301"/>
        <p:cNvGrpSpPr/>
        <p:nvPr/>
      </p:nvGrpSpPr>
      <p:grpSpPr>
        <a:xfrm>
          <a:off x="0" y="0"/>
          <a:ext cx="0" cy="0"/>
          <a:chOff x="0" y="0"/>
          <a:chExt cx="0" cy="0"/>
        </a:xfrm>
      </p:grpSpPr>
      <p:graphicFrame>
        <p:nvGraphicFramePr>
          <p:cNvPr id="302" name="Google Shape;302;p34"/>
          <p:cNvGraphicFramePr/>
          <p:nvPr/>
        </p:nvGraphicFramePr>
        <p:xfrm>
          <a:off x="226300" y="3067900"/>
          <a:ext cx="3000000" cy="3000000"/>
        </p:xfrm>
        <a:graphic>
          <a:graphicData uri="http://schemas.openxmlformats.org/drawingml/2006/table">
            <a:tbl>
              <a:tblPr>
                <a:noFill/>
                <a:tableStyleId>{8E9B143A-6A3D-4701-9D39-952EB782AA12}</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03" name="Google Shape;303;p34"/>
          <p:cNvGraphicFramePr/>
          <p:nvPr/>
        </p:nvGraphicFramePr>
        <p:xfrm>
          <a:off x="226300" y="3744175"/>
          <a:ext cx="3000000" cy="3000000"/>
        </p:xfrm>
        <a:graphic>
          <a:graphicData uri="http://schemas.openxmlformats.org/drawingml/2006/table">
            <a:tbl>
              <a:tblPr>
                <a:noFill/>
                <a:tableStyleId>{8E9B143A-6A3D-4701-9D39-952EB782AA12}</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04" name="Google Shape;304;p34"/>
          <p:cNvGraphicFramePr/>
          <p:nvPr/>
        </p:nvGraphicFramePr>
        <p:xfrm>
          <a:off x="226300" y="4420450"/>
          <a:ext cx="3000000" cy="3000000"/>
        </p:xfrm>
        <a:graphic>
          <a:graphicData uri="http://schemas.openxmlformats.org/drawingml/2006/table">
            <a:tbl>
              <a:tblPr>
                <a:noFill/>
                <a:tableStyleId>{8E9B143A-6A3D-4701-9D39-952EB782AA12}</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05" name="Google Shape;305;p34"/>
          <p:cNvGraphicFramePr/>
          <p:nvPr/>
        </p:nvGraphicFramePr>
        <p:xfrm>
          <a:off x="226313" y="2391625"/>
          <a:ext cx="3000000" cy="3000000"/>
        </p:xfrm>
        <a:graphic>
          <a:graphicData uri="http://schemas.openxmlformats.org/drawingml/2006/table">
            <a:tbl>
              <a:tblPr>
                <a:noFill/>
                <a:tableStyleId>{8E9B143A-6A3D-4701-9D39-952EB782AA12}</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06" name="Google Shape;306;p34"/>
          <p:cNvGraphicFramePr/>
          <p:nvPr/>
        </p:nvGraphicFramePr>
        <p:xfrm>
          <a:off x="226288" y="1715350"/>
          <a:ext cx="3000000" cy="3000000"/>
        </p:xfrm>
        <a:graphic>
          <a:graphicData uri="http://schemas.openxmlformats.org/drawingml/2006/table">
            <a:tbl>
              <a:tblPr>
                <a:noFill/>
                <a:tableStyleId>{8E9B143A-6A3D-4701-9D39-952EB782AA12}</a:tableStyleId>
              </a:tblPr>
              <a:tblGrid>
                <a:gridCol w="8691375"/>
              </a:tblGrid>
              <a:tr h="499300">
                <a:tc>
                  <a:txBody>
                    <a:bodyPr/>
                    <a:lstStyle/>
                    <a:p>
                      <a:pPr indent="0" lvl="0" marL="0" rtl="0" algn="l">
                        <a:spcBef>
                          <a:spcPts val="0"/>
                        </a:spcBef>
                        <a:spcAft>
                          <a:spcPts val="0"/>
                        </a:spcAft>
                        <a:buNone/>
                      </a:pPr>
                      <a:r>
                        <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307" name="Google Shape;307;p34"/>
          <p:cNvSpPr txBox="1"/>
          <p:nvPr>
            <p:ph idx="1" type="subTitle"/>
          </p:nvPr>
        </p:nvSpPr>
        <p:spPr>
          <a:xfrm>
            <a:off x="228600" y="1715350"/>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08" name="Google Shape;308;p34"/>
          <p:cNvSpPr txBox="1"/>
          <p:nvPr>
            <p:ph type="title"/>
          </p:nvPr>
        </p:nvSpPr>
        <p:spPr>
          <a:xfrm>
            <a:off x="3921508" y="1715350"/>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09" name="Google Shape;309;p34"/>
          <p:cNvSpPr txBox="1"/>
          <p:nvPr>
            <p:ph idx="2" type="subTitle"/>
          </p:nvPr>
        </p:nvSpPr>
        <p:spPr>
          <a:xfrm>
            <a:off x="227388" y="2391625"/>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10" name="Google Shape;310;p34"/>
          <p:cNvSpPr txBox="1"/>
          <p:nvPr>
            <p:ph idx="3" type="title"/>
          </p:nvPr>
        </p:nvSpPr>
        <p:spPr>
          <a:xfrm>
            <a:off x="3920125" y="2391625"/>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11" name="Google Shape;311;p34"/>
          <p:cNvSpPr txBox="1"/>
          <p:nvPr>
            <p:ph idx="4" type="subTitle"/>
          </p:nvPr>
        </p:nvSpPr>
        <p:spPr>
          <a:xfrm>
            <a:off x="227388" y="3067900"/>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12" name="Google Shape;312;p34"/>
          <p:cNvSpPr txBox="1"/>
          <p:nvPr>
            <p:ph idx="5" type="title"/>
          </p:nvPr>
        </p:nvSpPr>
        <p:spPr>
          <a:xfrm>
            <a:off x="3920125" y="3067900"/>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13" name="Google Shape;313;p34"/>
          <p:cNvSpPr txBox="1"/>
          <p:nvPr>
            <p:ph idx="6" type="subTitle"/>
          </p:nvPr>
        </p:nvSpPr>
        <p:spPr>
          <a:xfrm>
            <a:off x="227388" y="3744225"/>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14" name="Google Shape;314;p34"/>
          <p:cNvSpPr txBox="1"/>
          <p:nvPr>
            <p:ph idx="7" type="title"/>
          </p:nvPr>
        </p:nvSpPr>
        <p:spPr>
          <a:xfrm>
            <a:off x="3920125" y="3744225"/>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15" name="Google Shape;315;p34"/>
          <p:cNvSpPr txBox="1"/>
          <p:nvPr>
            <p:ph idx="8" type="subTitle"/>
          </p:nvPr>
        </p:nvSpPr>
        <p:spPr>
          <a:xfrm>
            <a:off x="227413" y="4420450"/>
            <a:ext cx="1782300" cy="499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Clr>
                <a:schemeClr val="dk1"/>
              </a:buClr>
              <a:buSzPts val="1800"/>
              <a:buFont typeface="Crimson Pro Medium"/>
              <a:buNone/>
              <a:defRPr sz="1800">
                <a:latin typeface="Crimson Pro Medium"/>
                <a:ea typeface="Crimson Pro Medium"/>
                <a:cs typeface="Crimson Pro Medium"/>
                <a:sym typeface="Crimson Pro Medium"/>
              </a:defRPr>
            </a:lvl9pPr>
          </a:lstStyle>
          <a:p/>
        </p:txBody>
      </p:sp>
      <p:sp>
        <p:nvSpPr>
          <p:cNvPr id="316" name="Google Shape;316;p34"/>
          <p:cNvSpPr txBox="1"/>
          <p:nvPr>
            <p:ph idx="9" type="title"/>
          </p:nvPr>
        </p:nvSpPr>
        <p:spPr>
          <a:xfrm>
            <a:off x="3920154" y="4420450"/>
            <a:ext cx="4996200" cy="499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dk1"/>
              </a:buClr>
              <a:buSzPts val="2400"/>
              <a:buNone/>
              <a:defRPr sz="2400"/>
            </a:lvl1pPr>
            <a:lvl2pPr lvl="1" algn="r">
              <a:spcBef>
                <a:spcPts val="0"/>
              </a:spcBef>
              <a:spcAft>
                <a:spcPts val="0"/>
              </a:spcAft>
              <a:buClr>
                <a:schemeClr val="dk1"/>
              </a:buClr>
              <a:buSzPts val="2400"/>
              <a:buNone/>
              <a:defRPr sz="2400"/>
            </a:lvl2pPr>
            <a:lvl3pPr lvl="2" algn="r">
              <a:spcBef>
                <a:spcPts val="0"/>
              </a:spcBef>
              <a:spcAft>
                <a:spcPts val="0"/>
              </a:spcAft>
              <a:buClr>
                <a:schemeClr val="dk1"/>
              </a:buClr>
              <a:buSzPts val="2400"/>
              <a:buNone/>
              <a:defRPr sz="2400"/>
            </a:lvl3pPr>
            <a:lvl4pPr lvl="3" algn="r">
              <a:spcBef>
                <a:spcPts val="0"/>
              </a:spcBef>
              <a:spcAft>
                <a:spcPts val="0"/>
              </a:spcAft>
              <a:buClr>
                <a:schemeClr val="dk1"/>
              </a:buClr>
              <a:buSzPts val="2400"/>
              <a:buNone/>
              <a:defRPr sz="2400"/>
            </a:lvl4pPr>
            <a:lvl5pPr lvl="4" algn="r">
              <a:spcBef>
                <a:spcPts val="0"/>
              </a:spcBef>
              <a:spcAft>
                <a:spcPts val="0"/>
              </a:spcAft>
              <a:buClr>
                <a:schemeClr val="dk1"/>
              </a:buClr>
              <a:buSzPts val="2400"/>
              <a:buNone/>
              <a:defRPr sz="2400"/>
            </a:lvl5pPr>
            <a:lvl6pPr lvl="5" algn="r">
              <a:spcBef>
                <a:spcPts val="0"/>
              </a:spcBef>
              <a:spcAft>
                <a:spcPts val="0"/>
              </a:spcAft>
              <a:buClr>
                <a:schemeClr val="dk1"/>
              </a:buClr>
              <a:buSzPts val="2400"/>
              <a:buNone/>
              <a:defRPr sz="2400"/>
            </a:lvl6pPr>
            <a:lvl7pPr lvl="6" algn="r">
              <a:spcBef>
                <a:spcPts val="0"/>
              </a:spcBef>
              <a:spcAft>
                <a:spcPts val="0"/>
              </a:spcAft>
              <a:buClr>
                <a:schemeClr val="dk1"/>
              </a:buClr>
              <a:buSzPts val="2400"/>
              <a:buNone/>
              <a:defRPr sz="2400"/>
            </a:lvl7pPr>
            <a:lvl8pPr lvl="7" algn="r">
              <a:spcBef>
                <a:spcPts val="0"/>
              </a:spcBef>
              <a:spcAft>
                <a:spcPts val="0"/>
              </a:spcAft>
              <a:buClr>
                <a:schemeClr val="dk1"/>
              </a:buClr>
              <a:buSzPts val="2400"/>
              <a:buNone/>
              <a:defRPr sz="2400"/>
            </a:lvl8pPr>
            <a:lvl9pPr lvl="8" algn="r">
              <a:spcBef>
                <a:spcPts val="0"/>
              </a:spcBef>
              <a:spcAft>
                <a:spcPts val="0"/>
              </a:spcAft>
              <a:buClr>
                <a:schemeClr val="dk1"/>
              </a:buClr>
              <a:buSzPts val="2400"/>
              <a:buNone/>
              <a:defRPr sz="2400"/>
            </a:lvl9pPr>
          </a:lstStyle>
          <a:p/>
        </p:txBody>
      </p:sp>
      <p:sp>
        <p:nvSpPr>
          <p:cNvPr id="317" name="Google Shape;317;p34"/>
          <p:cNvSpPr txBox="1"/>
          <p:nvPr>
            <p:ph idx="13"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18" name="Google Shape;318;p3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ing campaign">
  <p:cSld name="CUSTOM_1">
    <p:bg>
      <p:bgPr>
        <a:solidFill>
          <a:schemeClr val="dk1"/>
        </a:solidFill>
      </p:bgPr>
    </p:bg>
    <p:spTree>
      <p:nvGrpSpPr>
        <p:cNvPr id="319" name="Shape 319"/>
        <p:cNvGrpSpPr/>
        <p:nvPr/>
      </p:nvGrpSpPr>
      <p:grpSpPr>
        <a:xfrm>
          <a:off x="0" y="0"/>
          <a:ext cx="0" cy="0"/>
          <a:chOff x="0" y="0"/>
          <a:chExt cx="0" cy="0"/>
        </a:xfrm>
      </p:grpSpPr>
      <p:sp>
        <p:nvSpPr>
          <p:cNvPr id="320" name="Google Shape;320;p35"/>
          <p:cNvSpPr txBox="1"/>
          <p:nvPr>
            <p:ph type="title"/>
          </p:nvPr>
        </p:nvSpPr>
        <p:spPr>
          <a:xfrm>
            <a:off x="230900" y="457200"/>
            <a:ext cx="57129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321" name="Google Shape;321;p35"/>
          <p:cNvSpPr/>
          <p:nvPr/>
        </p:nvSpPr>
        <p:spPr>
          <a:xfrm>
            <a:off x="230900" y="2574574"/>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22" name="Google Shape;322;p35"/>
          <p:cNvSpPr/>
          <p:nvPr/>
        </p:nvSpPr>
        <p:spPr>
          <a:xfrm>
            <a:off x="229800" y="3174585"/>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23" name="Google Shape;323;p35"/>
          <p:cNvSpPr/>
          <p:nvPr/>
        </p:nvSpPr>
        <p:spPr>
          <a:xfrm>
            <a:off x="229800" y="3774596"/>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24" name="Google Shape;324;p35"/>
          <p:cNvSpPr/>
          <p:nvPr/>
        </p:nvSpPr>
        <p:spPr>
          <a:xfrm>
            <a:off x="229800" y="4374607"/>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25" name="Google Shape;325;p35"/>
          <p:cNvSpPr txBox="1"/>
          <p:nvPr>
            <p:ph idx="1" type="subTitle"/>
          </p:nvPr>
        </p:nvSpPr>
        <p:spPr>
          <a:xfrm>
            <a:off x="228600" y="2574574"/>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26" name="Google Shape;326;p35"/>
          <p:cNvSpPr txBox="1"/>
          <p:nvPr>
            <p:ph idx="2" type="subTitle"/>
          </p:nvPr>
        </p:nvSpPr>
        <p:spPr>
          <a:xfrm>
            <a:off x="228600" y="3174588"/>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27" name="Google Shape;327;p35"/>
          <p:cNvSpPr txBox="1"/>
          <p:nvPr>
            <p:ph idx="3" type="subTitle"/>
          </p:nvPr>
        </p:nvSpPr>
        <p:spPr>
          <a:xfrm>
            <a:off x="228600" y="3774593"/>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28" name="Google Shape;328;p35"/>
          <p:cNvSpPr txBox="1"/>
          <p:nvPr>
            <p:ph idx="4" type="subTitle"/>
          </p:nvPr>
        </p:nvSpPr>
        <p:spPr>
          <a:xfrm>
            <a:off x="228600" y="4374598"/>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29" name="Google Shape;329;p35"/>
          <p:cNvSpPr txBox="1"/>
          <p:nvPr>
            <p:ph idx="5" type="body"/>
          </p:nvPr>
        </p:nvSpPr>
        <p:spPr>
          <a:xfrm>
            <a:off x="4514725" y="2574680"/>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0" name="Google Shape;330;p35"/>
          <p:cNvSpPr txBox="1"/>
          <p:nvPr>
            <p:ph idx="6" type="body"/>
          </p:nvPr>
        </p:nvSpPr>
        <p:spPr>
          <a:xfrm>
            <a:off x="4514725" y="3174644"/>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1" name="Google Shape;331;p35"/>
          <p:cNvSpPr txBox="1"/>
          <p:nvPr>
            <p:ph idx="7" type="body"/>
          </p:nvPr>
        </p:nvSpPr>
        <p:spPr>
          <a:xfrm>
            <a:off x="4514725" y="3774634"/>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2" name="Google Shape;332;p35"/>
          <p:cNvSpPr txBox="1"/>
          <p:nvPr>
            <p:ph idx="8" type="body"/>
          </p:nvPr>
        </p:nvSpPr>
        <p:spPr>
          <a:xfrm>
            <a:off x="4514725" y="4374625"/>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3" name="Google Shape;333;p35"/>
          <p:cNvSpPr/>
          <p:nvPr/>
        </p:nvSpPr>
        <p:spPr>
          <a:xfrm>
            <a:off x="232050" y="1374499"/>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34" name="Google Shape;334;p35"/>
          <p:cNvSpPr/>
          <p:nvPr/>
        </p:nvSpPr>
        <p:spPr>
          <a:xfrm>
            <a:off x="230950" y="1974510"/>
            <a:ext cx="8684400" cy="545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335" name="Google Shape;335;p35"/>
          <p:cNvSpPr txBox="1"/>
          <p:nvPr>
            <p:ph idx="9" type="subTitle"/>
          </p:nvPr>
        </p:nvSpPr>
        <p:spPr>
          <a:xfrm>
            <a:off x="229750" y="1374499"/>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36" name="Google Shape;336;p35"/>
          <p:cNvSpPr txBox="1"/>
          <p:nvPr>
            <p:ph idx="13" type="subTitle"/>
          </p:nvPr>
        </p:nvSpPr>
        <p:spPr>
          <a:xfrm>
            <a:off x="229750" y="1974513"/>
            <a:ext cx="1782300" cy="545400"/>
          </a:xfrm>
          <a:prstGeom prst="rect">
            <a:avLst/>
          </a:prstGeom>
        </p:spPr>
        <p:txBody>
          <a:bodyPr anchorCtr="0" anchor="ctr" bIns="91425" lIns="91425" spcFirstLastPara="1" rIns="91425" wrap="square" tIns="91425">
            <a:noAutofit/>
          </a:bodyPr>
          <a:lstStyle>
            <a:lvl1pPr lvl="0">
              <a:spcBef>
                <a:spcPts val="0"/>
              </a:spcBef>
              <a:spcAft>
                <a:spcPts val="0"/>
              </a:spcAft>
              <a:buSzPts val="1800"/>
              <a:buFont typeface="Crimson Pro Medium"/>
              <a:buNone/>
              <a:defRPr sz="1800">
                <a:latin typeface="Crimson Pro Medium"/>
                <a:ea typeface="Crimson Pro Medium"/>
                <a:cs typeface="Crimson Pro Medium"/>
                <a:sym typeface="Crimson Pro Medium"/>
              </a:defRPr>
            </a:lvl1pPr>
            <a:lvl2pPr lvl="1">
              <a:spcBef>
                <a:spcPts val="0"/>
              </a:spcBef>
              <a:spcAft>
                <a:spcPts val="0"/>
              </a:spcAft>
              <a:buSzPts val="1800"/>
              <a:buFont typeface="Crimson Pro Medium"/>
              <a:buNone/>
              <a:defRPr sz="1800">
                <a:latin typeface="Crimson Pro Medium"/>
                <a:ea typeface="Crimson Pro Medium"/>
                <a:cs typeface="Crimson Pro Medium"/>
                <a:sym typeface="Crimson Pro Medium"/>
              </a:defRPr>
            </a:lvl2pPr>
            <a:lvl3pPr lvl="2">
              <a:spcBef>
                <a:spcPts val="0"/>
              </a:spcBef>
              <a:spcAft>
                <a:spcPts val="0"/>
              </a:spcAft>
              <a:buSzPts val="1800"/>
              <a:buFont typeface="Crimson Pro Medium"/>
              <a:buNone/>
              <a:defRPr sz="1800">
                <a:latin typeface="Crimson Pro Medium"/>
                <a:ea typeface="Crimson Pro Medium"/>
                <a:cs typeface="Crimson Pro Medium"/>
                <a:sym typeface="Crimson Pro Medium"/>
              </a:defRPr>
            </a:lvl3pPr>
            <a:lvl4pPr lvl="3">
              <a:spcBef>
                <a:spcPts val="0"/>
              </a:spcBef>
              <a:spcAft>
                <a:spcPts val="0"/>
              </a:spcAft>
              <a:buSzPts val="1800"/>
              <a:buFont typeface="Crimson Pro Medium"/>
              <a:buNone/>
              <a:defRPr sz="1800">
                <a:latin typeface="Crimson Pro Medium"/>
                <a:ea typeface="Crimson Pro Medium"/>
                <a:cs typeface="Crimson Pro Medium"/>
                <a:sym typeface="Crimson Pro Medium"/>
              </a:defRPr>
            </a:lvl4pPr>
            <a:lvl5pPr lvl="4">
              <a:spcBef>
                <a:spcPts val="0"/>
              </a:spcBef>
              <a:spcAft>
                <a:spcPts val="0"/>
              </a:spcAft>
              <a:buSzPts val="1800"/>
              <a:buFont typeface="Crimson Pro Medium"/>
              <a:buNone/>
              <a:defRPr sz="1800">
                <a:latin typeface="Crimson Pro Medium"/>
                <a:ea typeface="Crimson Pro Medium"/>
                <a:cs typeface="Crimson Pro Medium"/>
                <a:sym typeface="Crimson Pro Medium"/>
              </a:defRPr>
            </a:lvl5pPr>
            <a:lvl6pPr lvl="5">
              <a:spcBef>
                <a:spcPts val="0"/>
              </a:spcBef>
              <a:spcAft>
                <a:spcPts val="0"/>
              </a:spcAft>
              <a:buSzPts val="1800"/>
              <a:buFont typeface="Crimson Pro Medium"/>
              <a:buNone/>
              <a:defRPr sz="1800">
                <a:latin typeface="Crimson Pro Medium"/>
                <a:ea typeface="Crimson Pro Medium"/>
                <a:cs typeface="Crimson Pro Medium"/>
                <a:sym typeface="Crimson Pro Medium"/>
              </a:defRPr>
            </a:lvl6pPr>
            <a:lvl7pPr lvl="6">
              <a:spcBef>
                <a:spcPts val="0"/>
              </a:spcBef>
              <a:spcAft>
                <a:spcPts val="0"/>
              </a:spcAft>
              <a:buSzPts val="1800"/>
              <a:buFont typeface="Crimson Pro Medium"/>
              <a:buNone/>
              <a:defRPr sz="1800">
                <a:latin typeface="Crimson Pro Medium"/>
                <a:ea typeface="Crimson Pro Medium"/>
                <a:cs typeface="Crimson Pro Medium"/>
                <a:sym typeface="Crimson Pro Medium"/>
              </a:defRPr>
            </a:lvl7pPr>
            <a:lvl8pPr lvl="7">
              <a:spcBef>
                <a:spcPts val="0"/>
              </a:spcBef>
              <a:spcAft>
                <a:spcPts val="0"/>
              </a:spcAft>
              <a:buSzPts val="1800"/>
              <a:buFont typeface="Crimson Pro Medium"/>
              <a:buNone/>
              <a:defRPr sz="1800">
                <a:latin typeface="Crimson Pro Medium"/>
                <a:ea typeface="Crimson Pro Medium"/>
                <a:cs typeface="Crimson Pro Medium"/>
                <a:sym typeface="Crimson Pro Medium"/>
              </a:defRPr>
            </a:lvl8pPr>
            <a:lvl9pPr lvl="8">
              <a:spcBef>
                <a:spcPts val="0"/>
              </a:spcBef>
              <a:spcAft>
                <a:spcPts val="0"/>
              </a:spcAft>
              <a:buSzPts val="1800"/>
              <a:buFont typeface="Crimson Pro Medium"/>
              <a:buNone/>
              <a:defRPr sz="1800">
                <a:latin typeface="Crimson Pro Medium"/>
                <a:ea typeface="Crimson Pro Medium"/>
                <a:cs typeface="Crimson Pro Medium"/>
                <a:sym typeface="Crimson Pro Medium"/>
              </a:defRPr>
            </a:lvl9pPr>
          </a:lstStyle>
          <a:p/>
        </p:txBody>
      </p:sp>
      <p:sp>
        <p:nvSpPr>
          <p:cNvPr id="337" name="Google Shape;337;p35"/>
          <p:cNvSpPr txBox="1"/>
          <p:nvPr>
            <p:ph idx="14" type="body"/>
          </p:nvPr>
        </p:nvSpPr>
        <p:spPr>
          <a:xfrm>
            <a:off x="4515742" y="1374600"/>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8" name="Google Shape;338;p35"/>
          <p:cNvSpPr txBox="1"/>
          <p:nvPr>
            <p:ph idx="15" type="body"/>
          </p:nvPr>
        </p:nvSpPr>
        <p:spPr>
          <a:xfrm>
            <a:off x="4515742" y="1974564"/>
            <a:ext cx="4399800" cy="5454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9" name="Google Shape;339;p3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r Charts">
  <p:cSld name="CUSTOM_14">
    <p:bg>
      <p:bgPr>
        <a:solidFill>
          <a:schemeClr val="dk1"/>
        </a:solidFill>
      </p:bgPr>
    </p:bg>
    <p:spTree>
      <p:nvGrpSpPr>
        <p:cNvPr id="340" name="Shape 340"/>
        <p:cNvGrpSpPr/>
        <p:nvPr/>
      </p:nvGrpSpPr>
      <p:grpSpPr>
        <a:xfrm>
          <a:off x="0" y="0"/>
          <a:ext cx="0" cy="0"/>
          <a:chOff x="0" y="0"/>
          <a:chExt cx="0" cy="0"/>
        </a:xfrm>
      </p:grpSpPr>
      <p:sp>
        <p:nvSpPr>
          <p:cNvPr id="341" name="Google Shape;341;p36"/>
          <p:cNvSpPr txBox="1"/>
          <p:nvPr>
            <p:ph type="title"/>
          </p:nvPr>
        </p:nvSpPr>
        <p:spPr>
          <a:xfrm>
            <a:off x="230900" y="457200"/>
            <a:ext cx="57129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342" name="Google Shape;342;p3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l">
              <a:spcBef>
                <a:spcPts val="0"/>
              </a:spcBef>
              <a:spcAft>
                <a:spcPts val="0"/>
              </a:spcAft>
              <a:buNone/>
            </a:pPr>
            <a:fld id="{00000000-1234-1234-1234-123412341234}" type="slidenum">
              <a:rPr lang="en"/>
              <a:t>‹#›</a:t>
            </a:fld>
            <a:endParaRPr/>
          </a:p>
        </p:txBody>
      </p:sp>
      <p:grpSp>
        <p:nvGrpSpPr>
          <p:cNvPr id="343" name="Google Shape;343;p36"/>
          <p:cNvGrpSpPr/>
          <p:nvPr/>
        </p:nvGrpSpPr>
        <p:grpSpPr>
          <a:xfrm>
            <a:off x="228600" y="223475"/>
            <a:ext cx="1214500" cy="170400"/>
            <a:chOff x="304025" y="203375"/>
            <a:chExt cx="1214500" cy="170400"/>
          </a:xfrm>
        </p:grpSpPr>
        <p:sp>
          <p:nvSpPr>
            <p:cNvPr id="344" name="Google Shape;344;p36"/>
            <p:cNvSpPr txBox="1"/>
            <p:nvPr/>
          </p:nvSpPr>
          <p:spPr>
            <a:xfrm>
              <a:off x="304025" y="203650"/>
              <a:ext cx="578700" cy="16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lt1"/>
                  </a:solidFill>
                </a:rPr>
                <a:t>Section</a:t>
              </a:r>
              <a:endParaRPr sz="800">
                <a:solidFill>
                  <a:schemeClr val="lt1"/>
                </a:solidFill>
              </a:endParaRPr>
            </a:p>
          </p:txBody>
        </p:sp>
        <p:sp>
          <p:nvSpPr>
            <p:cNvPr id="345" name="Google Shape;345;p36"/>
            <p:cNvSpPr txBox="1"/>
            <p:nvPr/>
          </p:nvSpPr>
          <p:spPr>
            <a:xfrm>
              <a:off x="1194225" y="203650"/>
              <a:ext cx="324300" cy="169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a:solidFill>
                    <a:schemeClr val="lt1"/>
                  </a:solidFill>
                </a:rPr>
                <a:t>12</a:t>
              </a:r>
              <a:endParaRPr sz="800">
                <a:solidFill>
                  <a:schemeClr val="lt1"/>
                </a:solidFill>
              </a:endParaRPr>
            </a:p>
          </p:txBody>
        </p:sp>
        <p:cxnSp>
          <p:nvCxnSpPr>
            <p:cNvPr id="346" name="Google Shape;346;p36"/>
            <p:cNvCxnSpPr/>
            <p:nvPr/>
          </p:nvCxnSpPr>
          <p:spPr>
            <a:xfrm>
              <a:off x="1181225" y="203375"/>
              <a:ext cx="600" cy="170400"/>
            </a:xfrm>
            <a:prstGeom prst="straightConnector1">
              <a:avLst/>
            </a:prstGeom>
            <a:noFill/>
            <a:ln cap="flat" cmpd="sng" w="9525">
              <a:solidFill>
                <a:schemeClr val="lt1"/>
              </a:solidFill>
              <a:prstDash val="solid"/>
              <a:round/>
              <a:headEnd len="med" w="med" type="none"/>
              <a:tailEnd len="med" w="med" type="none"/>
            </a:ln>
          </p:spPr>
        </p:cxnSp>
      </p:grpSp>
      <p:sp>
        <p:nvSpPr>
          <p:cNvPr id="347" name="Google Shape;347;p36"/>
          <p:cNvSpPr/>
          <p:nvPr/>
        </p:nvSpPr>
        <p:spPr>
          <a:xfrm>
            <a:off x="228600" y="223750"/>
            <a:ext cx="1214400" cy="169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cxnSp>
        <p:nvCxnSpPr>
          <p:cNvPr id="348" name="Google Shape;348;p36"/>
          <p:cNvCxnSpPr/>
          <p:nvPr/>
        </p:nvCxnSpPr>
        <p:spPr>
          <a:xfrm>
            <a:off x="1105800" y="223475"/>
            <a:ext cx="600" cy="170400"/>
          </a:xfrm>
          <a:prstGeom prst="straightConnector1">
            <a:avLst/>
          </a:prstGeom>
          <a:noFill/>
          <a:ln cap="flat" cmpd="sng" w="9525">
            <a:solidFill>
              <a:schemeClr val="dk1"/>
            </a:solidFill>
            <a:prstDash val="solid"/>
            <a:round/>
            <a:headEnd len="med" w="med" type="none"/>
            <a:tailEnd len="med" w="med" type="none"/>
          </a:ln>
        </p:spPr>
      </p:cxnSp>
      <p:sp>
        <p:nvSpPr>
          <p:cNvPr id="349" name="Google Shape;349;p36"/>
          <p:cNvSpPr txBox="1"/>
          <p:nvPr>
            <p:ph idx="1" type="subTitle"/>
          </p:nvPr>
        </p:nvSpPr>
        <p:spPr>
          <a:xfrm>
            <a:off x="228600" y="223475"/>
            <a:ext cx="877200" cy="170400"/>
          </a:xfrm>
          <a:prstGeom prst="rect">
            <a:avLst/>
          </a:prstGeom>
        </p:spPr>
        <p:txBody>
          <a:bodyPr anchorCtr="0" anchor="ctr" bIns="91425" lIns="91425" spcFirstLastPara="1" rIns="91425" wrap="square" tIns="91425">
            <a:noAutofit/>
          </a:bodyPr>
          <a:lstStyle>
            <a:lvl1pPr lvl="0">
              <a:spcBef>
                <a:spcPts val="0"/>
              </a:spcBef>
              <a:spcAft>
                <a:spcPts val="0"/>
              </a:spcAft>
              <a:buSzPts val="800"/>
              <a:buFont typeface="Space Grotesk"/>
              <a:buNone/>
              <a:defRPr sz="800">
                <a:latin typeface="Space Grotesk"/>
                <a:ea typeface="Space Grotesk"/>
                <a:cs typeface="Space Grotesk"/>
                <a:sym typeface="Space Grotesk"/>
              </a:defRPr>
            </a:lvl1pPr>
            <a:lvl2pPr lvl="1">
              <a:spcBef>
                <a:spcPts val="0"/>
              </a:spcBef>
              <a:spcAft>
                <a:spcPts val="0"/>
              </a:spcAft>
              <a:buSzPts val="800"/>
              <a:buFont typeface="Space Grotesk"/>
              <a:buNone/>
              <a:defRPr sz="800">
                <a:latin typeface="Space Grotesk"/>
                <a:ea typeface="Space Grotesk"/>
                <a:cs typeface="Space Grotesk"/>
                <a:sym typeface="Space Grotesk"/>
              </a:defRPr>
            </a:lvl2pPr>
            <a:lvl3pPr lvl="2">
              <a:spcBef>
                <a:spcPts val="0"/>
              </a:spcBef>
              <a:spcAft>
                <a:spcPts val="0"/>
              </a:spcAft>
              <a:buSzPts val="800"/>
              <a:buFont typeface="Space Grotesk"/>
              <a:buNone/>
              <a:defRPr sz="800">
                <a:latin typeface="Space Grotesk"/>
                <a:ea typeface="Space Grotesk"/>
                <a:cs typeface="Space Grotesk"/>
                <a:sym typeface="Space Grotesk"/>
              </a:defRPr>
            </a:lvl3pPr>
            <a:lvl4pPr lvl="3">
              <a:spcBef>
                <a:spcPts val="0"/>
              </a:spcBef>
              <a:spcAft>
                <a:spcPts val="0"/>
              </a:spcAft>
              <a:buSzPts val="800"/>
              <a:buFont typeface="Space Grotesk"/>
              <a:buNone/>
              <a:defRPr sz="800">
                <a:latin typeface="Space Grotesk"/>
                <a:ea typeface="Space Grotesk"/>
                <a:cs typeface="Space Grotesk"/>
                <a:sym typeface="Space Grotesk"/>
              </a:defRPr>
            </a:lvl4pPr>
            <a:lvl5pPr lvl="4">
              <a:spcBef>
                <a:spcPts val="0"/>
              </a:spcBef>
              <a:spcAft>
                <a:spcPts val="0"/>
              </a:spcAft>
              <a:buSzPts val="800"/>
              <a:buFont typeface="Space Grotesk"/>
              <a:buNone/>
              <a:defRPr sz="800">
                <a:latin typeface="Space Grotesk"/>
                <a:ea typeface="Space Grotesk"/>
                <a:cs typeface="Space Grotesk"/>
                <a:sym typeface="Space Grotesk"/>
              </a:defRPr>
            </a:lvl5pPr>
            <a:lvl6pPr lvl="5">
              <a:spcBef>
                <a:spcPts val="0"/>
              </a:spcBef>
              <a:spcAft>
                <a:spcPts val="0"/>
              </a:spcAft>
              <a:buSzPts val="800"/>
              <a:buFont typeface="Space Grotesk"/>
              <a:buNone/>
              <a:defRPr sz="800">
                <a:latin typeface="Space Grotesk"/>
                <a:ea typeface="Space Grotesk"/>
                <a:cs typeface="Space Grotesk"/>
                <a:sym typeface="Space Grotesk"/>
              </a:defRPr>
            </a:lvl6pPr>
            <a:lvl7pPr lvl="6">
              <a:spcBef>
                <a:spcPts val="0"/>
              </a:spcBef>
              <a:spcAft>
                <a:spcPts val="0"/>
              </a:spcAft>
              <a:buSzPts val="800"/>
              <a:buFont typeface="Space Grotesk"/>
              <a:buNone/>
              <a:defRPr sz="800">
                <a:latin typeface="Space Grotesk"/>
                <a:ea typeface="Space Grotesk"/>
                <a:cs typeface="Space Grotesk"/>
                <a:sym typeface="Space Grotesk"/>
              </a:defRPr>
            </a:lvl7pPr>
            <a:lvl8pPr lvl="7">
              <a:spcBef>
                <a:spcPts val="0"/>
              </a:spcBef>
              <a:spcAft>
                <a:spcPts val="0"/>
              </a:spcAft>
              <a:buSzPts val="800"/>
              <a:buFont typeface="Space Grotesk"/>
              <a:buNone/>
              <a:defRPr sz="800">
                <a:latin typeface="Space Grotesk"/>
                <a:ea typeface="Space Grotesk"/>
                <a:cs typeface="Space Grotesk"/>
                <a:sym typeface="Space Grotesk"/>
              </a:defRPr>
            </a:lvl8pPr>
            <a:lvl9pPr lvl="8">
              <a:spcBef>
                <a:spcPts val="0"/>
              </a:spcBef>
              <a:spcAft>
                <a:spcPts val="0"/>
              </a:spcAft>
              <a:buSzPts val="800"/>
              <a:buFont typeface="Space Grotesk"/>
              <a:buNone/>
              <a:defRPr sz="800">
                <a:latin typeface="Space Grotesk"/>
                <a:ea typeface="Space Grotesk"/>
                <a:cs typeface="Space Grotesk"/>
                <a:sym typeface="Space Grotesk"/>
              </a:defRPr>
            </a:lvl9pPr>
          </a:lstStyle>
          <a:p/>
        </p:txBody>
      </p:sp>
      <p:sp>
        <p:nvSpPr>
          <p:cNvPr id="350" name="Google Shape;350;p36"/>
          <p:cNvSpPr txBox="1"/>
          <p:nvPr>
            <p:ph idx="2" type="sldNum"/>
          </p:nvPr>
        </p:nvSpPr>
        <p:spPr>
          <a:xfrm>
            <a:off x="1105700" y="223000"/>
            <a:ext cx="336600" cy="1704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Space Grotesk"/>
                <a:ea typeface="Space Grotesk"/>
                <a:cs typeface="Space Grotesk"/>
                <a:sym typeface="Space Grotesk"/>
              </a:defRPr>
            </a:lvl1pPr>
            <a:lvl2pPr lvl="1" rtl="0" algn="r">
              <a:buNone/>
              <a:defRPr sz="900">
                <a:solidFill>
                  <a:schemeClr val="dk1"/>
                </a:solidFill>
                <a:latin typeface="Space Grotesk"/>
                <a:ea typeface="Space Grotesk"/>
                <a:cs typeface="Space Grotesk"/>
                <a:sym typeface="Space Grotesk"/>
              </a:defRPr>
            </a:lvl2pPr>
            <a:lvl3pPr lvl="2" rtl="0" algn="r">
              <a:buNone/>
              <a:defRPr sz="900">
                <a:solidFill>
                  <a:schemeClr val="dk1"/>
                </a:solidFill>
                <a:latin typeface="Space Grotesk"/>
                <a:ea typeface="Space Grotesk"/>
                <a:cs typeface="Space Grotesk"/>
                <a:sym typeface="Space Grotesk"/>
              </a:defRPr>
            </a:lvl3pPr>
            <a:lvl4pPr lvl="3" rtl="0" algn="r">
              <a:buNone/>
              <a:defRPr sz="900">
                <a:solidFill>
                  <a:schemeClr val="dk1"/>
                </a:solidFill>
                <a:latin typeface="Space Grotesk"/>
                <a:ea typeface="Space Grotesk"/>
                <a:cs typeface="Space Grotesk"/>
                <a:sym typeface="Space Grotesk"/>
              </a:defRPr>
            </a:lvl4pPr>
            <a:lvl5pPr lvl="4" rtl="0" algn="r">
              <a:buNone/>
              <a:defRPr sz="900">
                <a:solidFill>
                  <a:schemeClr val="dk1"/>
                </a:solidFill>
                <a:latin typeface="Space Grotesk"/>
                <a:ea typeface="Space Grotesk"/>
                <a:cs typeface="Space Grotesk"/>
                <a:sym typeface="Space Grotesk"/>
              </a:defRPr>
            </a:lvl5pPr>
            <a:lvl6pPr lvl="5" rtl="0" algn="r">
              <a:buNone/>
              <a:defRPr sz="900">
                <a:solidFill>
                  <a:schemeClr val="dk1"/>
                </a:solidFill>
                <a:latin typeface="Space Grotesk"/>
                <a:ea typeface="Space Grotesk"/>
                <a:cs typeface="Space Grotesk"/>
                <a:sym typeface="Space Grotesk"/>
              </a:defRPr>
            </a:lvl6pPr>
            <a:lvl7pPr lvl="6" rtl="0" algn="r">
              <a:buNone/>
              <a:defRPr sz="900">
                <a:solidFill>
                  <a:schemeClr val="dk1"/>
                </a:solidFill>
                <a:latin typeface="Space Grotesk"/>
                <a:ea typeface="Space Grotesk"/>
                <a:cs typeface="Space Grotesk"/>
                <a:sym typeface="Space Grotesk"/>
              </a:defRPr>
            </a:lvl7pPr>
            <a:lvl8pPr lvl="7" rtl="0" algn="r">
              <a:buNone/>
              <a:defRPr sz="900">
                <a:solidFill>
                  <a:schemeClr val="dk1"/>
                </a:solidFill>
                <a:latin typeface="Space Grotesk"/>
                <a:ea typeface="Space Grotesk"/>
                <a:cs typeface="Space Grotesk"/>
                <a:sym typeface="Space Grotesk"/>
              </a:defRPr>
            </a:lvl8pPr>
            <a:lvl9pPr lvl="8" rtl="0" algn="r">
              <a:buNone/>
              <a:defRPr sz="900">
                <a:solidFill>
                  <a:schemeClr val="dk1"/>
                </a:solidFill>
                <a:latin typeface="Space Grotesk"/>
                <a:ea typeface="Space Grotesk"/>
                <a:cs typeface="Space Grotesk"/>
                <a:sym typeface="Space Grotesk"/>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Updates">
  <p:cSld name="CUSTOM_2">
    <p:bg>
      <p:bgPr>
        <a:solidFill>
          <a:schemeClr val="lt1"/>
        </a:solidFill>
      </p:bgPr>
    </p:bg>
    <p:spTree>
      <p:nvGrpSpPr>
        <p:cNvPr id="351" name="Shape 351"/>
        <p:cNvGrpSpPr/>
        <p:nvPr/>
      </p:nvGrpSpPr>
      <p:grpSpPr>
        <a:xfrm>
          <a:off x="0" y="0"/>
          <a:ext cx="0" cy="0"/>
          <a:chOff x="0" y="0"/>
          <a:chExt cx="0" cy="0"/>
        </a:xfrm>
      </p:grpSpPr>
      <p:sp>
        <p:nvSpPr>
          <p:cNvPr id="352" name="Google Shape;352;p37"/>
          <p:cNvSpPr/>
          <p:nvPr/>
        </p:nvSpPr>
        <p:spPr>
          <a:xfrm>
            <a:off x="228601" y="2289551"/>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7"/>
          <p:cNvSpPr/>
          <p:nvPr/>
        </p:nvSpPr>
        <p:spPr>
          <a:xfrm>
            <a:off x="228601" y="3368687"/>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228601" y="4447824"/>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7"/>
          <p:cNvSpPr txBox="1"/>
          <p:nvPr>
            <p:ph idx="1" type="subTitle"/>
          </p:nvPr>
        </p:nvSpPr>
        <p:spPr>
          <a:xfrm>
            <a:off x="473450" y="228947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56" name="Google Shape;356;p37"/>
          <p:cNvSpPr txBox="1"/>
          <p:nvPr>
            <p:ph idx="2" type="body"/>
          </p:nvPr>
        </p:nvSpPr>
        <p:spPr>
          <a:xfrm>
            <a:off x="473450" y="252362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57" name="Google Shape;357;p37"/>
          <p:cNvSpPr txBox="1"/>
          <p:nvPr>
            <p:ph idx="3" type="subTitle"/>
          </p:nvPr>
        </p:nvSpPr>
        <p:spPr>
          <a:xfrm>
            <a:off x="473450" y="336867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58" name="Google Shape;358;p37"/>
          <p:cNvSpPr txBox="1"/>
          <p:nvPr>
            <p:ph idx="4" type="body"/>
          </p:nvPr>
        </p:nvSpPr>
        <p:spPr>
          <a:xfrm>
            <a:off x="473450" y="360282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59" name="Google Shape;359;p37"/>
          <p:cNvSpPr txBox="1"/>
          <p:nvPr>
            <p:ph idx="5" type="subTitle"/>
          </p:nvPr>
        </p:nvSpPr>
        <p:spPr>
          <a:xfrm>
            <a:off x="473450" y="444787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0" name="Google Shape;360;p37"/>
          <p:cNvSpPr txBox="1"/>
          <p:nvPr>
            <p:ph idx="6" type="body"/>
          </p:nvPr>
        </p:nvSpPr>
        <p:spPr>
          <a:xfrm>
            <a:off x="473450" y="468202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61" name="Google Shape;361;p37"/>
          <p:cNvSpPr/>
          <p:nvPr/>
        </p:nvSpPr>
        <p:spPr>
          <a:xfrm>
            <a:off x="4514726" y="2289626"/>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7"/>
          <p:cNvSpPr/>
          <p:nvPr/>
        </p:nvSpPr>
        <p:spPr>
          <a:xfrm>
            <a:off x="4514726" y="3368762"/>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7"/>
          <p:cNvSpPr/>
          <p:nvPr/>
        </p:nvSpPr>
        <p:spPr>
          <a:xfrm>
            <a:off x="4514726" y="4447899"/>
            <a:ext cx="161400" cy="17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7"/>
          <p:cNvSpPr txBox="1"/>
          <p:nvPr>
            <p:ph idx="7" type="subTitle"/>
          </p:nvPr>
        </p:nvSpPr>
        <p:spPr>
          <a:xfrm>
            <a:off x="4759575" y="228955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5" name="Google Shape;365;p37"/>
          <p:cNvSpPr txBox="1"/>
          <p:nvPr>
            <p:ph idx="8" type="body"/>
          </p:nvPr>
        </p:nvSpPr>
        <p:spPr>
          <a:xfrm>
            <a:off x="4759575" y="252370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66" name="Google Shape;366;p37"/>
          <p:cNvSpPr txBox="1"/>
          <p:nvPr>
            <p:ph idx="9" type="subTitle"/>
          </p:nvPr>
        </p:nvSpPr>
        <p:spPr>
          <a:xfrm>
            <a:off x="4759575" y="336875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7" name="Google Shape;367;p37"/>
          <p:cNvSpPr txBox="1"/>
          <p:nvPr>
            <p:ph idx="13" type="body"/>
          </p:nvPr>
        </p:nvSpPr>
        <p:spPr>
          <a:xfrm>
            <a:off x="4759575" y="360290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68" name="Google Shape;368;p37"/>
          <p:cNvSpPr txBox="1"/>
          <p:nvPr>
            <p:ph idx="14" type="subTitle"/>
          </p:nvPr>
        </p:nvSpPr>
        <p:spPr>
          <a:xfrm>
            <a:off x="4759575" y="444795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1600"/>
              <a:buNone/>
              <a:defRPr sz="1600"/>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69" name="Google Shape;369;p37"/>
          <p:cNvSpPr txBox="1"/>
          <p:nvPr>
            <p:ph idx="15" type="body"/>
          </p:nvPr>
        </p:nvSpPr>
        <p:spPr>
          <a:xfrm>
            <a:off x="4759575" y="468210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370" name="Google Shape;370;p37"/>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71" name="Google Shape;371;p3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ne Graph">
  <p:cSld name="CUSTOM_12">
    <p:bg>
      <p:bgPr>
        <a:solidFill>
          <a:schemeClr val="lt1"/>
        </a:solidFill>
      </p:bgPr>
    </p:bg>
    <p:spTree>
      <p:nvGrpSpPr>
        <p:cNvPr id="372" name="Shape 372"/>
        <p:cNvGrpSpPr/>
        <p:nvPr/>
      </p:nvGrpSpPr>
      <p:grpSpPr>
        <a:xfrm>
          <a:off x="0" y="0"/>
          <a:ext cx="0" cy="0"/>
          <a:chOff x="0" y="0"/>
          <a:chExt cx="0" cy="0"/>
        </a:xfrm>
      </p:grpSpPr>
      <p:sp>
        <p:nvSpPr>
          <p:cNvPr id="373" name="Google Shape;373;p38"/>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74" name="Google Shape;374;p3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ives / Key Takeaways">
  <p:cSld name="CUSTOM_12_1">
    <p:bg>
      <p:bgPr>
        <a:solidFill>
          <a:schemeClr val="lt1"/>
        </a:solidFill>
      </p:bgPr>
    </p:bg>
    <p:spTree>
      <p:nvGrpSpPr>
        <p:cNvPr id="375" name="Shape 375"/>
        <p:cNvGrpSpPr/>
        <p:nvPr/>
      </p:nvGrpSpPr>
      <p:grpSpPr>
        <a:xfrm>
          <a:off x="0" y="0"/>
          <a:ext cx="0" cy="0"/>
          <a:chOff x="0" y="0"/>
          <a:chExt cx="0" cy="0"/>
        </a:xfrm>
      </p:grpSpPr>
      <p:graphicFrame>
        <p:nvGraphicFramePr>
          <p:cNvPr id="376" name="Google Shape;376;p39"/>
          <p:cNvGraphicFramePr/>
          <p:nvPr/>
        </p:nvGraphicFramePr>
        <p:xfrm>
          <a:off x="228588" y="1424250"/>
          <a:ext cx="3000000" cy="3000000"/>
        </p:xfrm>
        <a:graphic>
          <a:graphicData uri="http://schemas.openxmlformats.org/drawingml/2006/table">
            <a:tbl>
              <a:tblPr>
                <a:noFill/>
                <a:tableStyleId>{8E9B143A-6A3D-4701-9D39-952EB782AA12}</a:tableStyleId>
              </a:tblPr>
              <a:tblGrid>
                <a:gridCol w="2711825"/>
              </a:tblGrid>
              <a:tr h="3817025">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77" name="Google Shape;377;p39"/>
          <p:cNvGraphicFramePr/>
          <p:nvPr/>
        </p:nvGraphicFramePr>
        <p:xfrm>
          <a:off x="3216075" y="1424250"/>
          <a:ext cx="3000000" cy="3000000"/>
        </p:xfrm>
        <a:graphic>
          <a:graphicData uri="http://schemas.openxmlformats.org/drawingml/2006/table">
            <a:tbl>
              <a:tblPr>
                <a:noFill/>
                <a:tableStyleId>{8E9B143A-6A3D-4701-9D39-952EB782AA12}</a:tableStyleId>
              </a:tblPr>
              <a:tblGrid>
                <a:gridCol w="2711825"/>
              </a:tblGrid>
              <a:tr h="3817025">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378" name="Google Shape;378;p39"/>
          <p:cNvGraphicFramePr/>
          <p:nvPr/>
        </p:nvGraphicFramePr>
        <p:xfrm>
          <a:off x="6203563" y="1424250"/>
          <a:ext cx="3000000" cy="3000000"/>
        </p:xfrm>
        <a:graphic>
          <a:graphicData uri="http://schemas.openxmlformats.org/drawingml/2006/table">
            <a:tbl>
              <a:tblPr>
                <a:noFill/>
                <a:tableStyleId>{8E9B143A-6A3D-4701-9D39-952EB782AA12}</a:tableStyleId>
              </a:tblPr>
              <a:tblGrid>
                <a:gridCol w="2711825"/>
              </a:tblGrid>
              <a:tr h="3817025">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379" name="Google Shape;379;p39"/>
          <p:cNvSpPr txBox="1"/>
          <p:nvPr>
            <p:ph idx="1" type="body"/>
          </p:nvPr>
        </p:nvSpPr>
        <p:spPr>
          <a:xfrm>
            <a:off x="356300"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0" name="Google Shape;380;p39"/>
          <p:cNvSpPr txBox="1"/>
          <p:nvPr>
            <p:ph idx="2" type="body"/>
          </p:nvPr>
        </p:nvSpPr>
        <p:spPr>
          <a:xfrm>
            <a:off x="3343788"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1" name="Google Shape;381;p39"/>
          <p:cNvSpPr txBox="1"/>
          <p:nvPr>
            <p:ph idx="3" type="body"/>
          </p:nvPr>
        </p:nvSpPr>
        <p:spPr>
          <a:xfrm>
            <a:off x="6331275" y="2437750"/>
            <a:ext cx="2456400" cy="2462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2" name="Google Shape;382;p39"/>
          <p:cNvSpPr txBox="1"/>
          <p:nvPr>
            <p:ph type="title"/>
          </p:nvPr>
        </p:nvSpPr>
        <p:spPr>
          <a:xfrm>
            <a:off x="333350"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383" name="Google Shape;383;p39"/>
          <p:cNvSpPr txBox="1"/>
          <p:nvPr>
            <p:ph idx="4" type="title"/>
          </p:nvPr>
        </p:nvSpPr>
        <p:spPr>
          <a:xfrm>
            <a:off x="3320850"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384" name="Google Shape;384;p39"/>
          <p:cNvSpPr txBox="1"/>
          <p:nvPr>
            <p:ph idx="5" type="title"/>
          </p:nvPr>
        </p:nvSpPr>
        <p:spPr>
          <a:xfrm>
            <a:off x="6308325" y="1565975"/>
            <a:ext cx="2502300" cy="678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385" name="Google Shape;385;p39"/>
          <p:cNvSpPr txBox="1"/>
          <p:nvPr>
            <p:ph idx="6"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86" name="Google Shape;386;p39"/>
          <p:cNvSpPr txBox="1"/>
          <p:nvPr>
            <p:ph idx="7" type="title"/>
          </p:nvPr>
        </p:nvSpPr>
        <p:spPr>
          <a:xfrm>
            <a:off x="316303" y="1833564"/>
            <a:ext cx="2502300" cy="135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87" name="Google Shape;387;p39"/>
          <p:cNvSpPr txBox="1"/>
          <p:nvPr>
            <p:ph idx="8" type="title"/>
          </p:nvPr>
        </p:nvSpPr>
        <p:spPr>
          <a:xfrm>
            <a:off x="3320853" y="1833564"/>
            <a:ext cx="2502300" cy="135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88" name="Google Shape;388;p39"/>
          <p:cNvSpPr txBox="1"/>
          <p:nvPr>
            <p:ph idx="9" type="title"/>
          </p:nvPr>
        </p:nvSpPr>
        <p:spPr>
          <a:xfrm>
            <a:off x="6308328" y="1833564"/>
            <a:ext cx="2502300" cy="135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389" name="Google Shape;389;p39"/>
          <p:cNvSpPr txBox="1"/>
          <p:nvPr>
            <p:ph idx="13" type="title"/>
          </p:nvPr>
        </p:nvSpPr>
        <p:spPr>
          <a:xfrm>
            <a:off x="5552275" y="457200"/>
            <a:ext cx="3368700" cy="5622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3600"/>
              <a:buNone/>
              <a:defRPr/>
            </a:lvl1pPr>
            <a:lvl2pPr lvl="1" algn="r">
              <a:spcBef>
                <a:spcPts val="0"/>
              </a:spcBef>
              <a:spcAft>
                <a:spcPts val="0"/>
              </a:spcAft>
              <a:buClr>
                <a:schemeClr val="dk1"/>
              </a:buClr>
              <a:buSzPts val="3600"/>
              <a:buNone/>
              <a:defRPr sz="3600"/>
            </a:lvl2pPr>
            <a:lvl3pPr lvl="2" algn="r">
              <a:spcBef>
                <a:spcPts val="0"/>
              </a:spcBef>
              <a:spcAft>
                <a:spcPts val="0"/>
              </a:spcAft>
              <a:buClr>
                <a:schemeClr val="dk1"/>
              </a:buClr>
              <a:buSzPts val="3600"/>
              <a:buNone/>
              <a:defRPr sz="3600"/>
            </a:lvl3pPr>
            <a:lvl4pPr lvl="3" algn="r">
              <a:spcBef>
                <a:spcPts val="0"/>
              </a:spcBef>
              <a:spcAft>
                <a:spcPts val="0"/>
              </a:spcAft>
              <a:buClr>
                <a:schemeClr val="dk1"/>
              </a:buClr>
              <a:buSzPts val="3600"/>
              <a:buNone/>
              <a:defRPr sz="3600"/>
            </a:lvl4pPr>
            <a:lvl5pPr lvl="4" algn="r">
              <a:spcBef>
                <a:spcPts val="0"/>
              </a:spcBef>
              <a:spcAft>
                <a:spcPts val="0"/>
              </a:spcAft>
              <a:buClr>
                <a:schemeClr val="dk1"/>
              </a:buClr>
              <a:buSzPts val="3600"/>
              <a:buNone/>
              <a:defRPr sz="3600"/>
            </a:lvl5pPr>
            <a:lvl6pPr lvl="5" algn="r">
              <a:spcBef>
                <a:spcPts val="0"/>
              </a:spcBef>
              <a:spcAft>
                <a:spcPts val="0"/>
              </a:spcAft>
              <a:buClr>
                <a:schemeClr val="dk1"/>
              </a:buClr>
              <a:buSzPts val="3600"/>
              <a:buNone/>
              <a:defRPr sz="3600"/>
            </a:lvl6pPr>
            <a:lvl7pPr lvl="6" algn="r">
              <a:spcBef>
                <a:spcPts val="0"/>
              </a:spcBef>
              <a:spcAft>
                <a:spcPts val="0"/>
              </a:spcAft>
              <a:buClr>
                <a:schemeClr val="dk1"/>
              </a:buClr>
              <a:buSzPts val="3600"/>
              <a:buNone/>
              <a:defRPr sz="3600"/>
            </a:lvl7pPr>
            <a:lvl8pPr lvl="7" algn="r">
              <a:spcBef>
                <a:spcPts val="0"/>
              </a:spcBef>
              <a:spcAft>
                <a:spcPts val="0"/>
              </a:spcAft>
              <a:buClr>
                <a:schemeClr val="dk1"/>
              </a:buClr>
              <a:buSzPts val="3600"/>
              <a:buNone/>
              <a:defRPr sz="3600"/>
            </a:lvl8pPr>
            <a:lvl9pPr lvl="8" algn="r">
              <a:spcBef>
                <a:spcPts val="0"/>
              </a:spcBef>
              <a:spcAft>
                <a:spcPts val="0"/>
              </a:spcAft>
              <a:buClr>
                <a:schemeClr val="dk1"/>
              </a:buClr>
              <a:buSzPts val="3600"/>
              <a:buNone/>
              <a:defRPr sz="3600"/>
            </a:lvl9pPr>
          </a:lstStyle>
          <a:p/>
        </p:txBody>
      </p:sp>
      <p:sp>
        <p:nvSpPr>
          <p:cNvPr id="390" name="Google Shape;390;p39"/>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pcoming Events">
  <p:cSld name="CUSTOM_3">
    <p:bg>
      <p:bgPr>
        <a:solidFill>
          <a:schemeClr val="dk1"/>
        </a:solidFill>
      </p:bgPr>
    </p:bg>
    <p:spTree>
      <p:nvGrpSpPr>
        <p:cNvPr id="391" name="Shape 391"/>
        <p:cNvGrpSpPr/>
        <p:nvPr/>
      </p:nvGrpSpPr>
      <p:grpSpPr>
        <a:xfrm>
          <a:off x="0" y="0"/>
          <a:ext cx="0" cy="0"/>
          <a:chOff x="0" y="0"/>
          <a:chExt cx="0" cy="0"/>
        </a:xfrm>
      </p:grpSpPr>
      <p:sp>
        <p:nvSpPr>
          <p:cNvPr id="392" name="Google Shape;392;p40"/>
          <p:cNvSpPr txBox="1"/>
          <p:nvPr>
            <p:ph type="title"/>
          </p:nvPr>
        </p:nvSpPr>
        <p:spPr>
          <a:xfrm>
            <a:off x="230900" y="697875"/>
            <a:ext cx="4406400" cy="801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393" name="Google Shape;393;p40"/>
          <p:cNvSpPr txBox="1"/>
          <p:nvPr>
            <p:ph idx="1" type="subTitle"/>
          </p:nvPr>
        </p:nvSpPr>
        <p:spPr>
          <a:xfrm>
            <a:off x="5943750" y="97390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394" name="Google Shape;394;p40"/>
          <p:cNvSpPr txBox="1"/>
          <p:nvPr>
            <p:ph idx="2" type="body"/>
          </p:nvPr>
        </p:nvSpPr>
        <p:spPr>
          <a:xfrm>
            <a:off x="5943750" y="120805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2"/>
              </a:buClr>
              <a:buSzPts val="1000"/>
              <a:buChar char="●"/>
              <a:defRPr sz="1000">
                <a:solidFill>
                  <a:schemeClr val="dk2"/>
                </a:solidFill>
              </a:defRPr>
            </a:lvl1pPr>
            <a:lvl2pPr indent="-292100" lvl="1" marL="914400">
              <a:spcBef>
                <a:spcPts val="0"/>
              </a:spcBef>
              <a:spcAft>
                <a:spcPts val="0"/>
              </a:spcAft>
              <a:buClr>
                <a:schemeClr val="dk2"/>
              </a:buClr>
              <a:buSzPts val="1000"/>
              <a:buChar char="○"/>
              <a:defRPr sz="1000">
                <a:solidFill>
                  <a:schemeClr val="dk2"/>
                </a:solidFill>
              </a:defRPr>
            </a:lvl2pPr>
            <a:lvl3pPr indent="-292100" lvl="2" marL="1371600">
              <a:spcBef>
                <a:spcPts val="0"/>
              </a:spcBef>
              <a:spcAft>
                <a:spcPts val="0"/>
              </a:spcAft>
              <a:buClr>
                <a:schemeClr val="dk2"/>
              </a:buClr>
              <a:buSzPts val="1000"/>
              <a:buChar char="■"/>
              <a:defRPr sz="1000">
                <a:solidFill>
                  <a:schemeClr val="dk2"/>
                </a:solidFill>
              </a:defRPr>
            </a:lvl3pPr>
            <a:lvl4pPr indent="-292100" lvl="3" marL="1828800">
              <a:spcBef>
                <a:spcPts val="0"/>
              </a:spcBef>
              <a:spcAft>
                <a:spcPts val="0"/>
              </a:spcAft>
              <a:buClr>
                <a:schemeClr val="dk2"/>
              </a:buClr>
              <a:buSzPts val="1000"/>
              <a:buChar char="●"/>
              <a:defRPr sz="1000">
                <a:solidFill>
                  <a:schemeClr val="dk2"/>
                </a:solidFill>
              </a:defRPr>
            </a:lvl4pPr>
            <a:lvl5pPr indent="-292100" lvl="4" marL="2286000">
              <a:spcBef>
                <a:spcPts val="0"/>
              </a:spcBef>
              <a:spcAft>
                <a:spcPts val="0"/>
              </a:spcAft>
              <a:buClr>
                <a:schemeClr val="dk2"/>
              </a:buClr>
              <a:buSzPts val="1000"/>
              <a:buChar char="○"/>
              <a:defRPr sz="1000">
                <a:solidFill>
                  <a:schemeClr val="dk2"/>
                </a:solidFill>
              </a:defRPr>
            </a:lvl5pPr>
            <a:lvl6pPr indent="-292100" lvl="5" marL="2743200">
              <a:spcBef>
                <a:spcPts val="0"/>
              </a:spcBef>
              <a:spcAft>
                <a:spcPts val="0"/>
              </a:spcAft>
              <a:buClr>
                <a:schemeClr val="dk2"/>
              </a:buClr>
              <a:buSzPts val="1000"/>
              <a:buChar char="■"/>
              <a:defRPr sz="1000">
                <a:solidFill>
                  <a:schemeClr val="dk2"/>
                </a:solidFill>
              </a:defRPr>
            </a:lvl6pPr>
            <a:lvl7pPr indent="-292100" lvl="6" marL="3200400">
              <a:spcBef>
                <a:spcPts val="0"/>
              </a:spcBef>
              <a:spcAft>
                <a:spcPts val="0"/>
              </a:spcAft>
              <a:buClr>
                <a:schemeClr val="dk2"/>
              </a:buClr>
              <a:buSzPts val="1000"/>
              <a:buChar char="●"/>
              <a:defRPr sz="1000">
                <a:solidFill>
                  <a:schemeClr val="dk2"/>
                </a:solidFill>
              </a:defRPr>
            </a:lvl7pPr>
            <a:lvl8pPr indent="-292100" lvl="7" marL="3657600">
              <a:spcBef>
                <a:spcPts val="0"/>
              </a:spcBef>
              <a:spcAft>
                <a:spcPts val="0"/>
              </a:spcAft>
              <a:buClr>
                <a:schemeClr val="dk2"/>
              </a:buClr>
              <a:buSzPts val="1000"/>
              <a:buChar char="○"/>
              <a:defRPr sz="1000">
                <a:solidFill>
                  <a:schemeClr val="dk2"/>
                </a:solidFill>
              </a:defRPr>
            </a:lvl8pPr>
            <a:lvl9pPr indent="-292100" lvl="8" marL="4114800">
              <a:spcBef>
                <a:spcPts val="0"/>
              </a:spcBef>
              <a:spcAft>
                <a:spcPts val="0"/>
              </a:spcAft>
              <a:buClr>
                <a:schemeClr val="dk2"/>
              </a:buClr>
              <a:buSzPts val="1000"/>
              <a:buChar char="■"/>
              <a:defRPr sz="1000">
                <a:solidFill>
                  <a:schemeClr val="dk2"/>
                </a:solidFill>
              </a:defRPr>
            </a:lvl9pPr>
          </a:lstStyle>
          <a:p/>
        </p:txBody>
      </p:sp>
      <p:sp>
        <p:nvSpPr>
          <p:cNvPr id="395" name="Google Shape;395;p40"/>
          <p:cNvSpPr txBox="1"/>
          <p:nvPr>
            <p:ph idx="3" type="subTitle"/>
          </p:nvPr>
        </p:nvSpPr>
        <p:spPr>
          <a:xfrm>
            <a:off x="5943750" y="205302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396" name="Google Shape;396;p40"/>
          <p:cNvSpPr txBox="1"/>
          <p:nvPr>
            <p:ph idx="4" type="body"/>
          </p:nvPr>
        </p:nvSpPr>
        <p:spPr>
          <a:xfrm>
            <a:off x="5943750" y="228717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2"/>
              </a:buClr>
              <a:buSzPts val="1000"/>
              <a:buChar char="●"/>
              <a:defRPr sz="1000">
                <a:solidFill>
                  <a:schemeClr val="dk2"/>
                </a:solidFill>
              </a:defRPr>
            </a:lvl1pPr>
            <a:lvl2pPr indent="-292100" lvl="1" marL="914400">
              <a:spcBef>
                <a:spcPts val="0"/>
              </a:spcBef>
              <a:spcAft>
                <a:spcPts val="0"/>
              </a:spcAft>
              <a:buClr>
                <a:schemeClr val="dk2"/>
              </a:buClr>
              <a:buSzPts val="1000"/>
              <a:buChar char="○"/>
              <a:defRPr sz="1000">
                <a:solidFill>
                  <a:schemeClr val="dk2"/>
                </a:solidFill>
              </a:defRPr>
            </a:lvl2pPr>
            <a:lvl3pPr indent="-292100" lvl="2" marL="1371600">
              <a:spcBef>
                <a:spcPts val="0"/>
              </a:spcBef>
              <a:spcAft>
                <a:spcPts val="0"/>
              </a:spcAft>
              <a:buClr>
                <a:schemeClr val="dk2"/>
              </a:buClr>
              <a:buSzPts val="1000"/>
              <a:buChar char="■"/>
              <a:defRPr sz="1000">
                <a:solidFill>
                  <a:schemeClr val="dk2"/>
                </a:solidFill>
              </a:defRPr>
            </a:lvl3pPr>
            <a:lvl4pPr indent="-292100" lvl="3" marL="1828800">
              <a:spcBef>
                <a:spcPts val="0"/>
              </a:spcBef>
              <a:spcAft>
                <a:spcPts val="0"/>
              </a:spcAft>
              <a:buClr>
                <a:schemeClr val="dk2"/>
              </a:buClr>
              <a:buSzPts val="1000"/>
              <a:buChar char="●"/>
              <a:defRPr sz="1000">
                <a:solidFill>
                  <a:schemeClr val="dk2"/>
                </a:solidFill>
              </a:defRPr>
            </a:lvl4pPr>
            <a:lvl5pPr indent="-292100" lvl="4" marL="2286000">
              <a:spcBef>
                <a:spcPts val="0"/>
              </a:spcBef>
              <a:spcAft>
                <a:spcPts val="0"/>
              </a:spcAft>
              <a:buClr>
                <a:schemeClr val="dk2"/>
              </a:buClr>
              <a:buSzPts val="1000"/>
              <a:buChar char="○"/>
              <a:defRPr sz="1000">
                <a:solidFill>
                  <a:schemeClr val="dk2"/>
                </a:solidFill>
              </a:defRPr>
            </a:lvl5pPr>
            <a:lvl6pPr indent="-292100" lvl="5" marL="2743200">
              <a:spcBef>
                <a:spcPts val="0"/>
              </a:spcBef>
              <a:spcAft>
                <a:spcPts val="0"/>
              </a:spcAft>
              <a:buClr>
                <a:schemeClr val="dk2"/>
              </a:buClr>
              <a:buSzPts val="1000"/>
              <a:buChar char="■"/>
              <a:defRPr sz="1000">
                <a:solidFill>
                  <a:schemeClr val="dk2"/>
                </a:solidFill>
              </a:defRPr>
            </a:lvl6pPr>
            <a:lvl7pPr indent="-292100" lvl="6" marL="3200400">
              <a:spcBef>
                <a:spcPts val="0"/>
              </a:spcBef>
              <a:spcAft>
                <a:spcPts val="0"/>
              </a:spcAft>
              <a:buClr>
                <a:schemeClr val="dk2"/>
              </a:buClr>
              <a:buSzPts val="1000"/>
              <a:buChar char="●"/>
              <a:defRPr sz="1000">
                <a:solidFill>
                  <a:schemeClr val="dk2"/>
                </a:solidFill>
              </a:defRPr>
            </a:lvl7pPr>
            <a:lvl8pPr indent="-292100" lvl="7" marL="3657600">
              <a:spcBef>
                <a:spcPts val="0"/>
              </a:spcBef>
              <a:spcAft>
                <a:spcPts val="0"/>
              </a:spcAft>
              <a:buClr>
                <a:schemeClr val="dk2"/>
              </a:buClr>
              <a:buSzPts val="1000"/>
              <a:buChar char="○"/>
              <a:defRPr sz="1000">
                <a:solidFill>
                  <a:schemeClr val="dk2"/>
                </a:solidFill>
              </a:defRPr>
            </a:lvl8pPr>
            <a:lvl9pPr indent="-292100" lvl="8" marL="4114800">
              <a:spcBef>
                <a:spcPts val="0"/>
              </a:spcBef>
              <a:spcAft>
                <a:spcPts val="0"/>
              </a:spcAft>
              <a:buClr>
                <a:schemeClr val="dk2"/>
              </a:buClr>
              <a:buSzPts val="1000"/>
              <a:buChar char="■"/>
              <a:defRPr sz="1000">
                <a:solidFill>
                  <a:schemeClr val="dk2"/>
                </a:solidFill>
              </a:defRPr>
            </a:lvl9pPr>
          </a:lstStyle>
          <a:p/>
        </p:txBody>
      </p:sp>
      <p:sp>
        <p:nvSpPr>
          <p:cNvPr id="397" name="Google Shape;397;p40"/>
          <p:cNvSpPr txBox="1"/>
          <p:nvPr>
            <p:ph idx="5" type="subTitle"/>
          </p:nvPr>
        </p:nvSpPr>
        <p:spPr>
          <a:xfrm>
            <a:off x="5943750" y="3132150"/>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398" name="Google Shape;398;p40"/>
          <p:cNvSpPr txBox="1"/>
          <p:nvPr>
            <p:ph idx="6" type="body"/>
          </p:nvPr>
        </p:nvSpPr>
        <p:spPr>
          <a:xfrm>
            <a:off x="5943750" y="3366300"/>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2"/>
              </a:buClr>
              <a:buSzPts val="1000"/>
              <a:buChar char="●"/>
              <a:defRPr sz="1000">
                <a:solidFill>
                  <a:schemeClr val="dk2"/>
                </a:solidFill>
              </a:defRPr>
            </a:lvl1pPr>
            <a:lvl2pPr indent="-292100" lvl="1" marL="914400">
              <a:spcBef>
                <a:spcPts val="0"/>
              </a:spcBef>
              <a:spcAft>
                <a:spcPts val="0"/>
              </a:spcAft>
              <a:buClr>
                <a:schemeClr val="dk2"/>
              </a:buClr>
              <a:buSzPts val="1000"/>
              <a:buChar char="○"/>
              <a:defRPr sz="1000">
                <a:solidFill>
                  <a:schemeClr val="dk2"/>
                </a:solidFill>
              </a:defRPr>
            </a:lvl2pPr>
            <a:lvl3pPr indent="-292100" lvl="2" marL="1371600">
              <a:spcBef>
                <a:spcPts val="0"/>
              </a:spcBef>
              <a:spcAft>
                <a:spcPts val="0"/>
              </a:spcAft>
              <a:buClr>
                <a:schemeClr val="dk2"/>
              </a:buClr>
              <a:buSzPts val="1000"/>
              <a:buChar char="■"/>
              <a:defRPr sz="1000">
                <a:solidFill>
                  <a:schemeClr val="dk2"/>
                </a:solidFill>
              </a:defRPr>
            </a:lvl3pPr>
            <a:lvl4pPr indent="-292100" lvl="3" marL="1828800">
              <a:spcBef>
                <a:spcPts val="0"/>
              </a:spcBef>
              <a:spcAft>
                <a:spcPts val="0"/>
              </a:spcAft>
              <a:buClr>
                <a:schemeClr val="dk2"/>
              </a:buClr>
              <a:buSzPts val="1000"/>
              <a:buChar char="●"/>
              <a:defRPr sz="1000">
                <a:solidFill>
                  <a:schemeClr val="dk2"/>
                </a:solidFill>
              </a:defRPr>
            </a:lvl4pPr>
            <a:lvl5pPr indent="-292100" lvl="4" marL="2286000">
              <a:spcBef>
                <a:spcPts val="0"/>
              </a:spcBef>
              <a:spcAft>
                <a:spcPts val="0"/>
              </a:spcAft>
              <a:buClr>
                <a:schemeClr val="dk2"/>
              </a:buClr>
              <a:buSzPts val="1000"/>
              <a:buChar char="○"/>
              <a:defRPr sz="1000">
                <a:solidFill>
                  <a:schemeClr val="dk2"/>
                </a:solidFill>
              </a:defRPr>
            </a:lvl5pPr>
            <a:lvl6pPr indent="-292100" lvl="5" marL="2743200">
              <a:spcBef>
                <a:spcPts val="0"/>
              </a:spcBef>
              <a:spcAft>
                <a:spcPts val="0"/>
              </a:spcAft>
              <a:buClr>
                <a:schemeClr val="dk2"/>
              </a:buClr>
              <a:buSzPts val="1000"/>
              <a:buChar char="■"/>
              <a:defRPr sz="1000">
                <a:solidFill>
                  <a:schemeClr val="dk2"/>
                </a:solidFill>
              </a:defRPr>
            </a:lvl6pPr>
            <a:lvl7pPr indent="-292100" lvl="6" marL="3200400">
              <a:spcBef>
                <a:spcPts val="0"/>
              </a:spcBef>
              <a:spcAft>
                <a:spcPts val="0"/>
              </a:spcAft>
              <a:buClr>
                <a:schemeClr val="dk2"/>
              </a:buClr>
              <a:buSzPts val="1000"/>
              <a:buChar char="●"/>
              <a:defRPr sz="1000">
                <a:solidFill>
                  <a:schemeClr val="dk2"/>
                </a:solidFill>
              </a:defRPr>
            </a:lvl7pPr>
            <a:lvl8pPr indent="-292100" lvl="7" marL="3657600">
              <a:spcBef>
                <a:spcPts val="0"/>
              </a:spcBef>
              <a:spcAft>
                <a:spcPts val="0"/>
              </a:spcAft>
              <a:buClr>
                <a:schemeClr val="dk2"/>
              </a:buClr>
              <a:buSzPts val="1000"/>
              <a:buChar char="○"/>
              <a:defRPr sz="1000">
                <a:solidFill>
                  <a:schemeClr val="dk2"/>
                </a:solidFill>
              </a:defRPr>
            </a:lvl8pPr>
            <a:lvl9pPr indent="-292100" lvl="8" marL="4114800">
              <a:spcBef>
                <a:spcPts val="0"/>
              </a:spcBef>
              <a:spcAft>
                <a:spcPts val="0"/>
              </a:spcAft>
              <a:buClr>
                <a:schemeClr val="dk2"/>
              </a:buClr>
              <a:buSzPts val="1000"/>
              <a:buChar char="■"/>
              <a:defRPr sz="1000">
                <a:solidFill>
                  <a:schemeClr val="dk2"/>
                </a:solidFill>
              </a:defRPr>
            </a:lvl9pPr>
          </a:lstStyle>
          <a:p/>
        </p:txBody>
      </p:sp>
      <p:sp>
        <p:nvSpPr>
          <p:cNvPr id="399" name="Google Shape;399;p40"/>
          <p:cNvSpPr txBox="1"/>
          <p:nvPr>
            <p:ph idx="7" type="subTitle"/>
          </p:nvPr>
        </p:nvSpPr>
        <p:spPr>
          <a:xfrm>
            <a:off x="5943750" y="4211275"/>
            <a:ext cx="2996100" cy="1704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00" name="Google Shape;400;p40"/>
          <p:cNvSpPr txBox="1"/>
          <p:nvPr>
            <p:ph idx="8" type="body"/>
          </p:nvPr>
        </p:nvSpPr>
        <p:spPr>
          <a:xfrm>
            <a:off x="5943750" y="4445425"/>
            <a:ext cx="2819100" cy="1704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2"/>
              </a:buClr>
              <a:buSzPts val="1000"/>
              <a:buChar char="●"/>
              <a:defRPr sz="1000">
                <a:solidFill>
                  <a:schemeClr val="dk2"/>
                </a:solidFill>
              </a:defRPr>
            </a:lvl1pPr>
            <a:lvl2pPr indent="-292100" lvl="1" marL="914400">
              <a:spcBef>
                <a:spcPts val="0"/>
              </a:spcBef>
              <a:spcAft>
                <a:spcPts val="0"/>
              </a:spcAft>
              <a:buClr>
                <a:schemeClr val="dk2"/>
              </a:buClr>
              <a:buSzPts val="1000"/>
              <a:buChar char="○"/>
              <a:defRPr sz="1000">
                <a:solidFill>
                  <a:schemeClr val="dk2"/>
                </a:solidFill>
              </a:defRPr>
            </a:lvl2pPr>
            <a:lvl3pPr indent="-292100" lvl="2" marL="1371600">
              <a:spcBef>
                <a:spcPts val="0"/>
              </a:spcBef>
              <a:spcAft>
                <a:spcPts val="0"/>
              </a:spcAft>
              <a:buClr>
                <a:schemeClr val="dk2"/>
              </a:buClr>
              <a:buSzPts val="1000"/>
              <a:buChar char="■"/>
              <a:defRPr sz="1000">
                <a:solidFill>
                  <a:schemeClr val="dk2"/>
                </a:solidFill>
              </a:defRPr>
            </a:lvl3pPr>
            <a:lvl4pPr indent="-292100" lvl="3" marL="1828800">
              <a:spcBef>
                <a:spcPts val="0"/>
              </a:spcBef>
              <a:spcAft>
                <a:spcPts val="0"/>
              </a:spcAft>
              <a:buClr>
                <a:schemeClr val="dk2"/>
              </a:buClr>
              <a:buSzPts val="1000"/>
              <a:buChar char="●"/>
              <a:defRPr sz="1000">
                <a:solidFill>
                  <a:schemeClr val="dk2"/>
                </a:solidFill>
              </a:defRPr>
            </a:lvl4pPr>
            <a:lvl5pPr indent="-292100" lvl="4" marL="2286000">
              <a:spcBef>
                <a:spcPts val="0"/>
              </a:spcBef>
              <a:spcAft>
                <a:spcPts val="0"/>
              </a:spcAft>
              <a:buClr>
                <a:schemeClr val="dk2"/>
              </a:buClr>
              <a:buSzPts val="1000"/>
              <a:buChar char="○"/>
              <a:defRPr sz="1000">
                <a:solidFill>
                  <a:schemeClr val="dk2"/>
                </a:solidFill>
              </a:defRPr>
            </a:lvl5pPr>
            <a:lvl6pPr indent="-292100" lvl="5" marL="2743200">
              <a:spcBef>
                <a:spcPts val="0"/>
              </a:spcBef>
              <a:spcAft>
                <a:spcPts val="0"/>
              </a:spcAft>
              <a:buClr>
                <a:schemeClr val="dk2"/>
              </a:buClr>
              <a:buSzPts val="1000"/>
              <a:buChar char="■"/>
              <a:defRPr sz="1000">
                <a:solidFill>
                  <a:schemeClr val="dk2"/>
                </a:solidFill>
              </a:defRPr>
            </a:lvl6pPr>
            <a:lvl7pPr indent="-292100" lvl="6" marL="3200400">
              <a:spcBef>
                <a:spcPts val="0"/>
              </a:spcBef>
              <a:spcAft>
                <a:spcPts val="0"/>
              </a:spcAft>
              <a:buClr>
                <a:schemeClr val="dk2"/>
              </a:buClr>
              <a:buSzPts val="1000"/>
              <a:buChar char="●"/>
              <a:defRPr sz="1000">
                <a:solidFill>
                  <a:schemeClr val="dk2"/>
                </a:solidFill>
              </a:defRPr>
            </a:lvl7pPr>
            <a:lvl8pPr indent="-292100" lvl="7" marL="3657600">
              <a:spcBef>
                <a:spcPts val="0"/>
              </a:spcBef>
              <a:spcAft>
                <a:spcPts val="0"/>
              </a:spcAft>
              <a:buClr>
                <a:schemeClr val="dk2"/>
              </a:buClr>
              <a:buSzPts val="1000"/>
              <a:buChar char="○"/>
              <a:defRPr sz="1000">
                <a:solidFill>
                  <a:schemeClr val="dk2"/>
                </a:solidFill>
              </a:defRPr>
            </a:lvl8pPr>
            <a:lvl9pPr indent="-292100" lvl="8" marL="4114800">
              <a:spcBef>
                <a:spcPts val="0"/>
              </a:spcBef>
              <a:spcAft>
                <a:spcPts val="0"/>
              </a:spcAft>
              <a:buClr>
                <a:schemeClr val="dk2"/>
              </a:buClr>
              <a:buSzPts val="1000"/>
              <a:buChar char="■"/>
              <a:defRPr sz="1000">
                <a:solidFill>
                  <a:schemeClr val="dk2"/>
                </a:solidFill>
              </a:defRPr>
            </a:lvl9pPr>
          </a:lstStyle>
          <a:p/>
        </p:txBody>
      </p:sp>
      <p:sp>
        <p:nvSpPr>
          <p:cNvPr id="401" name="Google Shape;401;p40"/>
          <p:cNvSpPr txBox="1"/>
          <p:nvPr>
            <p:ph idx="9" type="subTitle"/>
          </p:nvPr>
        </p:nvSpPr>
        <p:spPr>
          <a:xfrm>
            <a:off x="227975" y="2744325"/>
            <a:ext cx="3572100" cy="387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None/>
              <a:defRPr>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02" name="Google Shape;402;p40"/>
          <p:cNvSpPr txBox="1"/>
          <p:nvPr>
            <p:ph idx="13" type="body"/>
          </p:nvPr>
        </p:nvSpPr>
        <p:spPr>
          <a:xfrm>
            <a:off x="227875" y="3458750"/>
            <a:ext cx="4287000" cy="1461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403" name="Google Shape;403;p4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lestones">
  <p:cSld name="CUSTOM_3_1">
    <p:bg>
      <p:bgPr>
        <a:solidFill>
          <a:schemeClr val="dk1"/>
        </a:solidFill>
      </p:bgPr>
    </p:bg>
    <p:spTree>
      <p:nvGrpSpPr>
        <p:cNvPr id="404" name="Shape 404"/>
        <p:cNvGrpSpPr/>
        <p:nvPr/>
      </p:nvGrpSpPr>
      <p:grpSpPr>
        <a:xfrm>
          <a:off x="0" y="0"/>
          <a:ext cx="0" cy="0"/>
          <a:chOff x="0" y="0"/>
          <a:chExt cx="0" cy="0"/>
        </a:xfrm>
      </p:grpSpPr>
      <p:sp>
        <p:nvSpPr>
          <p:cNvPr id="405" name="Google Shape;405;p41"/>
          <p:cNvSpPr txBox="1"/>
          <p:nvPr>
            <p:ph idx="1" type="subTitle"/>
          </p:nvPr>
        </p:nvSpPr>
        <p:spPr>
          <a:xfrm>
            <a:off x="852075" y="2128039"/>
            <a:ext cx="2088900" cy="1704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06" name="Google Shape;406;p41"/>
          <p:cNvSpPr txBox="1"/>
          <p:nvPr>
            <p:ph type="title"/>
          </p:nvPr>
        </p:nvSpPr>
        <p:spPr>
          <a:xfrm>
            <a:off x="230900" y="457200"/>
            <a:ext cx="71877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407" name="Google Shape;407;p41"/>
          <p:cNvSpPr txBox="1"/>
          <p:nvPr>
            <p:ph idx="2" type="subTitle"/>
          </p:nvPr>
        </p:nvSpPr>
        <p:spPr>
          <a:xfrm>
            <a:off x="3046825" y="2128039"/>
            <a:ext cx="2088900" cy="1704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08" name="Google Shape;408;p41"/>
          <p:cNvSpPr txBox="1"/>
          <p:nvPr>
            <p:ph idx="3" type="subTitle"/>
          </p:nvPr>
        </p:nvSpPr>
        <p:spPr>
          <a:xfrm>
            <a:off x="5169875" y="2128039"/>
            <a:ext cx="2088900" cy="1704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600"/>
              <a:buNone/>
              <a:defRPr sz="1600">
                <a:solidFill>
                  <a:schemeClr val="dk2"/>
                </a:solidFill>
              </a:defRPr>
            </a:lvl1pPr>
            <a:lvl2pPr lvl="1">
              <a:spcBef>
                <a:spcPts val="0"/>
              </a:spcBef>
              <a:spcAft>
                <a:spcPts val="0"/>
              </a:spcAft>
              <a:buClr>
                <a:schemeClr val="dk2"/>
              </a:buClr>
              <a:buSzPts val="2400"/>
              <a:buNone/>
              <a:defRPr>
                <a:solidFill>
                  <a:schemeClr val="dk2"/>
                </a:solidFill>
              </a:defRPr>
            </a:lvl2pPr>
            <a:lvl3pPr lvl="2">
              <a:spcBef>
                <a:spcPts val="0"/>
              </a:spcBef>
              <a:spcAft>
                <a:spcPts val="0"/>
              </a:spcAft>
              <a:buClr>
                <a:schemeClr val="dk2"/>
              </a:buClr>
              <a:buSzPts val="2400"/>
              <a:buNone/>
              <a:defRPr>
                <a:solidFill>
                  <a:schemeClr val="dk2"/>
                </a:solidFill>
              </a:defRPr>
            </a:lvl3pPr>
            <a:lvl4pPr lvl="3">
              <a:spcBef>
                <a:spcPts val="0"/>
              </a:spcBef>
              <a:spcAft>
                <a:spcPts val="0"/>
              </a:spcAft>
              <a:buClr>
                <a:schemeClr val="dk2"/>
              </a:buClr>
              <a:buSzPts val="2400"/>
              <a:buNone/>
              <a:defRPr>
                <a:solidFill>
                  <a:schemeClr val="dk2"/>
                </a:solidFill>
              </a:defRPr>
            </a:lvl4pPr>
            <a:lvl5pPr lvl="4">
              <a:spcBef>
                <a:spcPts val="0"/>
              </a:spcBef>
              <a:spcAft>
                <a:spcPts val="0"/>
              </a:spcAft>
              <a:buClr>
                <a:schemeClr val="dk2"/>
              </a:buClr>
              <a:buSzPts val="2400"/>
              <a:buNone/>
              <a:defRPr>
                <a:solidFill>
                  <a:schemeClr val="dk2"/>
                </a:solidFill>
              </a:defRPr>
            </a:lvl5pPr>
            <a:lvl6pPr lvl="5">
              <a:spcBef>
                <a:spcPts val="0"/>
              </a:spcBef>
              <a:spcAft>
                <a:spcPts val="0"/>
              </a:spcAft>
              <a:buClr>
                <a:schemeClr val="dk2"/>
              </a:buClr>
              <a:buSzPts val="2400"/>
              <a:buNone/>
              <a:defRPr>
                <a:solidFill>
                  <a:schemeClr val="dk2"/>
                </a:solidFill>
              </a:defRPr>
            </a:lvl6pPr>
            <a:lvl7pPr lvl="6">
              <a:spcBef>
                <a:spcPts val="0"/>
              </a:spcBef>
              <a:spcAft>
                <a:spcPts val="0"/>
              </a:spcAft>
              <a:buClr>
                <a:schemeClr val="dk2"/>
              </a:buClr>
              <a:buSzPts val="2400"/>
              <a:buNone/>
              <a:defRPr>
                <a:solidFill>
                  <a:schemeClr val="dk2"/>
                </a:solidFill>
              </a:defRPr>
            </a:lvl7pPr>
            <a:lvl8pPr lvl="7">
              <a:spcBef>
                <a:spcPts val="0"/>
              </a:spcBef>
              <a:spcAft>
                <a:spcPts val="0"/>
              </a:spcAft>
              <a:buClr>
                <a:schemeClr val="dk2"/>
              </a:buClr>
              <a:buSzPts val="2400"/>
              <a:buNone/>
              <a:defRPr>
                <a:solidFill>
                  <a:schemeClr val="dk2"/>
                </a:solidFill>
              </a:defRPr>
            </a:lvl8pPr>
            <a:lvl9pPr lvl="8">
              <a:spcBef>
                <a:spcPts val="0"/>
              </a:spcBef>
              <a:spcAft>
                <a:spcPts val="0"/>
              </a:spcAft>
              <a:buClr>
                <a:schemeClr val="dk2"/>
              </a:buClr>
              <a:buSzPts val="2400"/>
              <a:buNone/>
              <a:defRPr>
                <a:solidFill>
                  <a:schemeClr val="dk2"/>
                </a:solidFill>
              </a:defRPr>
            </a:lvl9pPr>
          </a:lstStyle>
          <a:p/>
        </p:txBody>
      </p:sp>
      <p:sp>
        <p:nvSpPr>
          <p:cNvPr id="409" name="Google Shape;409;p41"/>
          <p:cNvSpPr txBox="1"/>
          <p:nvPr>
            <p:ph idx="4" type="subTitle"/>
          </p:nvPr>
        </p:nvSpPr>
        <p:spPr>
          <a:xfrm>
            <a:off x="852075" y="1819034"/>
            <a:ext cx="2088900" cy="1704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0" name="Google Shape;410;p41"/>
          <p:cNvSpPr txBox="1"/>
          <p:nvPr>
            <p:ph idx="5" type="subTitle"/>
          </p:nvPr>
        </p:nvSpPr>
        <p:spPr>
          <a:xfrm>
            <a:off x="3046825" y="1819034"/>
            <a:ext cx="2088900" cy="1704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1" name="Google Shape;411;p41"/>
          <p:cNvSpPr txBox="1"/>
          <p:nvPr>
            <p:ph idx="6" type="subTitle"/>
          </p:nvPr>
        </p:nvSpPr>
        <p:spPr>
          <a:xfrm>
            <a:off x="5169875" y="1819034"/>
            <a:ext cx="2088900" cy="1704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2" name="Google Shape;412;p41"/>
          <p:cNvSpPr txBox="1"/>
          <p:nvPr>
            <p:ph idx="7" type="subTitle"/>
          </p:nvPr>
        </p:nvSpPr>
        <p:spPr>
          <a:xfrm>
            <a:off x="1961425" y="3735616"/>
            <a:ext cx="2088900" cy="1704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3" name="Google Shape;413;p41"/>
          <p:cNvSpPr txBox="1"/>
          <p:nvPr>
            <p:ph idx="8" type="subTitle"/>
          </p:nvPr>
        </p:nvSpPr>
        <p:spPr>
          <a:xfrm>
            <a:off x="4156175" y="3735616"/>
            <a:ext cx="2088900" cy="1704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4" name="Google Shape;414;p41"/>
          <p:cNvSpPr txBox="1"/>
          <p:nvPr>
            <p:ph idx="9" type="subTitle"/>
          </p:nvPr>
        </p:nvSpPr>
        <p:spPr>
          <a:xfrm>
            <a:off x="6279225" y="3735616"/>
            <a:ext cx="2088900" cy="1704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1pPr>
            <a:lvl2pPr lvl="1">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2pPr>
            <a:lvl3pPr lvl="2">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3pPr>
            <a:lvl4pPr lvl="3">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4pPr>
            <a:lvl5pPr lvl="4">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5pPr>
            <a:lvl6pPr lvl="5">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6pPr>
            <a:lvl7pPr lvl="6">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7pPr>
            <a:lvl8pPr lvl="7">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8pPr>
            <a:lvl9pPr lvl="8">
              <a:lnSpc>
                <a:spcPct val="80000"/>
              </a:lnSpc>
              <a:spcBef>
                <a:spcPts val="0"/>
              </a:spcBef>
              <a:spcAft>
                <a:spcPts val="0"/>
              </a:spcAft>
              <a:buClr>
                <a:schemeClr val="dk2"/>
              </a:buClr>
              <a:buSzPts val="3600"/>
              <a:buFont typeface="Space Grotesk"/>
              <a:buNone/>
              <a:defRPr b="1" sz="3600">
                <a:solidFill>
                  <a:schemeClr val="dk2"/>
                </a:solidFill>
                <a:latin typeface="Space Grotesk"/>
                <a:ea typeface="Space Grotesk"/>
                <a:cs typeface="Space Grotesk"/>
                <a:sym typeface="Space Grotesk"/>
              </a:defRPr>
            </a:lvl9pPr>
          </a:lstStyle>
          <a:p/>
        </p:txBody>
      </p:sp>
      <p:sp>
        <p:nvSpPr>
          <p:cNvPr id="415" name="Google Shape;415;p4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Plan Roadmap">
  <p:cSld name="CUSTOM_10">
    <p:spTree>
      <p:nvGrpSpPr>
        <p:cNvPr id="416" name="Shape 416"/>
        <p:cNvGrpSpPr/>
        <p:nvPr/>
      </p:nvGrpSpPr>
      <p:grpSpPr>
        <a:xfrm>
          <a:off x="0" y="0"/>
          <a:ext cx="0" cy="0"/>
          <a:chOff x="0" y="0"/>
          <a:chExt cx="0" cy="0"/>
        </a:xfrm>
      </p:grpSpPr>
      <p:sp>
        <p:nvSpPr>
          <p:cNvPr id="417" name="Google Shape;417;p42"/>
          <p:cNvSpPr txBox="1"/>
          <p:nvPr>
            <p:ph type="title"/>
          </p:nvPr>
        </p:nvSpPr>
        <p:spPr>
          <a:xfrm>
            <a:off x="230900" y="457200"/>
            <a:ext cx="7141800" cy="596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418" name="Google Shape;418;p42"/>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isk &amp; Opportunity">
  <p:cSld name="CUSTOM_15">
    <p:spTree>
      <p:nvGrpSpPr>
        <p:cNvPr id="419" name="Shape 419"/>
        <p:cNvGrpSpPr/>
        <p:nvPr/>
      </p:nvGrpSpPr>
      <p:grpSpPr>
        <a:xfrm>
          <a:off x="0" y="0"/>
          <a:ext cx="0" cy="0"/>
          <a:chOff x="0" y="0"/>
          <a:chExt cx="0" cy="0"/>
        </a:xfrm>
      </p:grpSpPr>
      <p:sp>
        <p:nvSpPr>
          <p:cNvPr id="420" name="Google Shape;420;p43"/>
          <p:cNvSpPr txBox="1"/>
          <p:nvPr>
            <p:ph type="title"/>
          </p:nvPr>
        </p:nvSpPr>
        <p:spPr>
          <a:xfrm>
            <a:off x="230900" y="457200"/>
            <a:ext cx="4406400" cy="110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4800"/>
              <a:buNone/>
              <a:defRPr/>
            </a:lvl2pPr>
            <a:lvl3pPr lvl="2">
              <a:spcBef>
                <a:spcPts val="0"/>
              </a:spcBef>
              <a:spcAft>
                <a:spcPts val="0"/>
              </a:spcAft>
              <a:buClr>
                <a:schemeClr val="dk1"/>
              </a:buClr>
              <a:buSzPts val="4800"/>
              <a:buNone/>
              <a:defRPr/>
            </a:lvl3pPr>
            <a:lvl4pPr lvl="3">
              <a:spcBef>
                <a:spcPts val="0"/>
              </a:spcBef>
              <a:spcAft>
                <a:spcPts val="0"/>
              </a:spcAft>
              <a:buClr>
                <a:schemeClr val="dk1"/>
              </a:buClr>
              <a:buSzPts val="4800"/>
              <a:buNone/>
              <a:defRPr/>
            </a:lvl4pPr>
            <a:lvl5pPr lvl="4">
              <a:spcBef>
                <a:spcPts val="0"/>
              </a:spcBef>
              <a:spcAft>
                <a:spcPts val="0"/>
              </a:spcAft>
              <a:buClr>
                <a:schemeClr val="dk1"/>
              </a:buClr>
              <a:buSzPts val="4800"/>
              <a:buNone/>
              <a:defRPr/>
            </a:lvl5pPr>
            <a:lvl6pPr lvl="5">
              <a:spcBef>
                <a:spcPts val="0"/>
              </a:spcBef>
              <a:spcAft>
                <a:spcPts val="0"/>
              </a:spcAft>
              <a:buClr>
                <a:schemeClr val="dk1"/>
              </a:buClr>
              <a:buSzPts val="4800"/>
              <a:buNone/>
              <a:defRPr/>
            </a:lvl6pPr>
            <a:lvl7pPr lvl="6">
              <a:spcBef>
                <a:spcPts val="0"/>
              </a:spcBef>
              <a:spcAft>
                <a:spcPts val="0"/>
              </a:spcAft>
              <a:buClr>
                <a:schemeClr val="dk1"/>
              </a:buClr>
              <a:buSzPts val="4800"/>
              <a:buNone/>
              <a:defRPr/>
            </a:lvl7pPr>
            <a:lvl8pPr lvl="7">
              <a:spcBef>
                <a:spcPts val="0"/>
              </a:spcBef>
              <a:spcAft>
                <a:spcPts val="0"/>
              </a:spcAft>
              <a:buClr>
                <a:schemeClr val="dk1"/>
              </a:buClr>
              <a:buSzPts val="4800"/>
              <a:buNone/>
              <a:defRPr/>
            </a:lvl8pPr>
            <a:lvl9pPr lvl="8">
              <a:spcBef>
                <a:spcPts val="0"/>
              </a:spcBef>
              <a:spcAft>
                <a:spcPts val="0"/>
              </a:spcAft>
              <a:buClr>
                <a:schemeClr val="dk1"/>
              </a:buClr>
              <a:buSzPts val="4800"/>
              <a:buNone/>
              <a:defRPr/>
            </a:lvl9pPr>
          </a:lstStyle>
          <a:p/>
        </p:txBody>
      </p:sp>
      <p:sp>
        <p:nvSpPr>
          <p:cNvPr id="421" name="Google Shape;421;p43"/>
          <p:cNvSpPr txBox="1"/>
          <p:nvPr>
            <p:ph idx="2" type="title"/>
          </p:nvPr>
        </p:nvSpPr>
        <p:spPr>
          <a:xfrm>
            <a:off x="4514725" y="457200"/>
            <a:ext cx="4400700" cy="12009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3600"/>
              <a:buNone/>
              <a:defRPr/>
            </a:lvl1pPr>
            <a:lvl2pPr lvl="1" algn="r">
              <a:spcBef>
                <a:spcPts val="0"/>
              </a:spcBef>
              <a:spcAft>
                <a:spcPts val="0"/>
              </a:spcAft>
              <a:buClr>
                <a:schemeClr val="dk1"/>
              </a:buClr>
              <a:buSzPts val="4800"/>
              <a:buNone/>
              <a:defRPr/>
            </a:lvl2pPr>
            <a:lvl3pPr lvl="2" algn="r">
              <a:spcBef>
                <a:spcPts val="0"/>
              </a:spcBef>
              <a:spcAft>
                <a:spcPts val="0"/>
              </a:spcAft>
              <a:buClr>
                <a:schemeClr val="dk1"/>
              </a:buClr>
              <a:buSzPts val="4800"/>
              <a:buNone/>
              <a:defRPr/>
            </a:lvl3pPr>
            <a:lvl4pPr lvl="3" algn="r">
              <a:spcBef>
                <a:spcPts val="0"/>
              </a:spcBef>
              <a:spcAft>
                <a:spcPts val="0"/>
              </a:spcAft>
              <a:buClr>
                <a:schemeClr val="dk1"/>
              </a:buClr>
              <a:buSzPts val="4800"/>
              <a:buNone/>
              <a:defRPr/>
            </a:lvl4pPr>
            <a:lvl5pPr lvl="4" algn="r">
              <a:spcBef>
                <a:spcPts val="0"/>
              </a:spcBef>
              <a:spcAft>
                <a:spcPts val="0"/>
              </a:spcAft>
              <a:buClr>
                <a:schemeClr val="dk1"/>
              </a:buClr>
              <a:buSzPts val="4800"/>
              <a:buNone/>
              <a:defRPr/>
            </a:lvl5pPr>
            <a:lvl6pPr lvl="5" algn="r">
              <a:spcBef>
                <a:spcPts val="0"/>
              </a:spcBef>
              <a:spcAft>
                <a:spcPts val="0"/>
              </a:spcAft>
              <a:buClr>
                <a:schemeClr val="dk1"/>
              </a:buClr>
              <a:buSzPts val="4800"/>
              <a:buNone/>
              <a:defRPr/>
            </a:lvl6pPr>
            <a:lvl7pPr lvl="6" algn="r">
              <a:spcBef>
                <a:spcPts val="0"/>
              </a:spcBef>
              <a:spcAft>
                <a:spcPts val="0"/>
              </a:spcAft>
              <a:buClr>
                <a:schemeClr val="dk1"/>
              </a:buClr>
              <a:buSzPts val="4800"/>
              <a:buNone/>
              <a:defRPr/>
            </a:lvl7pPr>
            <a:lvl8pPr lvl="7" algn="r">
              <a:spcBef>
                <a:spcPts val="0"/>
              </a:spcBef>
              <a:spcAft>
                <a:spcPts val="0"/>
              </a:spcAft>
              <a:buClr>
                <a:schemeClr val="dk1"/>
              </a:buClr>
              <a:buSzPts val="4800"/>
              <a:buNone/>
              <a:defRPr/>
            </a:lvl8pPr>
            <a:lvl9pPr lvl="8" algn="r">
              <a:spcBef>
                <a:spcPts val="0"/>
              </a:spcBef>
              <a:spcAft>
                <a:spcPts val="0"/>
              </a:spcAft>
              <a:buClr>
                <a:schemeClr val="dk1"/>
              </a:buClr>
              <a:buSzPts val="4800"/>
              <a:buNone/>
              <a:defRPr/>
            </a:lvl9pPr>
          </a:lstStyle>
          <a:p/>
        </p:txBody>
      </p:sp>
      <p:cxnSp>
        <p:nvCxnSpPr>
          <p:cNvPr id="422" name="Google Shape;422;p43"/>
          <p:cNvCxnSpPr/>
          <p:nvPr/>
        </p:nvCxnSpPr>
        <p:spPr>
          <a:xfrm>
            <a:off x="230900" y="4920000"/>
            <a:ext cx="8684400" cy="0"/>
          </a:xfrm>
          <a:prstGeom prst="straightConnector1">
            <a:avLst/>
          </a:prstGeom>
          <a:noFill/>
          <a:ln cap="flat" cmpd="sng" w="76200">
            <a:solidFill>
              <a:schemeClr val="dk1"/>
            </a:solidFill>
            <a:prstDash val="solid"/>
            <a:round/>
            <a:headEnd len="med" w="med" type="none"/>
            <a:tailEnd len="med" w="med" type="none"/>
          </a:ln>
        </p:spPr>
      </p:cxnSp>
      <p:sp>
        <p:nvSpPr>
          <p:cNvPr id="423" name="Google Shape;423;p43"/>
          <p:cNvSpPr txBox="1"/>
          <p:nvPr>
            <p:ph idx="1" type="subTitle"/>
          </p:nvPr>
        </p:nvSpPr>
        <p:spPr>
          <a:xfrm>
            <a:off x="1422025" y="1658925"/>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24" name="Google Shape;424;p43"/>
          <p:cNvSpPr txBox="1"/>
          <p:nvPr>
            <p:ph idx="3" type="subTitle"/>
          </p:nvPr>
        </p:nvSpPr>
        <p:spPr>
          <a:xfrm>
            <a:off x="227092" y="16589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25" name="Google Shape;425;p43"/>
          <p:cNvSpPr txBox="1"/>
          <p:nvPr>
            <p:ph idx="4" type="subTitle"/>
          </p:nvPr>
        </p:nvSpPr>
        <p:spPr>
          <a:xfrm>
            <a:off x="1420700" y="2446500"/>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26" name="Google Shape;426;p43"/>
          <p:cNvSpPr txBox="1"/>
          <p:nvPr>
            <p:ph idx="5" type="subTitle"/>
          </p:nvPr>
        </p:nvSpPr>
        <p:spPr>
          <a:xfrm>
            <a:off x="225780" y="2446488"/>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27" name="Google Shape;427;p43"/>
          <p:cNvSpPr txBox="1"/>
          <p:nvPr>
            <p:ph idx="6" type="subTitle"/>
          </p:nvPr>
        </p:nvSpPr>
        <p:spPr>
          <a:xfrm>
            <a:off x="1417850" y="3234225"/>
            <a:ext cx="30699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28" name="Google Shape;428;p43"/>
          <p:cNvSpPr txBox="1"/>
          <p:nvPr>
            <p:ph idx="7" type="subTitle"/>
          </p:nvPr>
        </p:nvSpPr>
        <p:spPr>
          <a:xfrm>
            <a:off x="222930" y="32342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29" name="Google Shape;429;p43"/>
          <p:cNvSpPr txBox="1"/>
          <p:nvPr>
            <p:ph idx="8" type="subTitle"/>
          </p:nvPr>
        </p:nvSpPr>
        <p:spPr>
          <a:xfrm>
            <a:off x="1417850" y="4077025"/>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0" name="Google Shape;430;p43"/>
          <p:cNvSpPr txBox="1"/>
          <p:nvPr>
            <p:ph idx="9" type="subTitle"/>
          </p:nvPr>
        </p:nvSpPr>
        <p:spPr>
          <a:xfrm>
            <a:off x="222930" y="40770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1" name="Google Shape;431;p43"/>
          <p:cNvSpPr txBox="1"/>
          <p:nvPr>
            <p:ph idx="13" type="subTitle"/>
          </p:nvPr>
        </p:nvSpPr>
        <p:spPr>
          <a:xfrm>
            <a:off x="5832225" y="1659800"/>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2" name="Google Shape;432;p43"/>
          <p:cNvSpPr txBox="1"/>
          <p:nvPr>
            <p:ph idx="14" type="subTitle"/>
          </p:nvPr>
        </p:nvSpPr>
        <p:spPr>
          <a:xfrm>
            <a:off x="4637292" y="1659800"/>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3" name="Google Shape;433;p43"/>
          <p:cNvSpPr txBox="1"/>
          <p:nvPr>
            <p:ph idx="15" type="subTitle"/>
          </p:nvPr>
        </p:nvSpPr>
        <p:spPr>
          <a:xfrm>
            <a:off x="5832225" y="2446050"/>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4" name="Google Shape;434;p43"/>
          <p:cNvSpPr txBox="1"/>
          <p:nvPr>
            <p:ph idx="16" type="subTitle"/>
          </p:nvPr>
        </p:nvSpPr>
        <p:spPr>
          <a:xfrm>
            <a:off x="4637292" y="2446050"/>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5" name="Google Shape;435;p43"/>
          <p:cNvSpPr txBox="1"/>
          <p:nvPr>
            <p:ph idx="17" type="subTitle"/>
          </p:nvPr>
        </p:nvSpPr>
        <p:spPr>
          <a:xfrm>
            <a:off x="5824250" y="3234225"/>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6" name="Google Shape;436;p43"/>
          <p:cNvSpPr txBox="1"/>
          <p:nvPr>
            <p:ph idx="18" type="subTitle"/>
          </p:nvPr>
        </p:nvSpPr>
        <p:spPr>
          <a:xfrm>
            <a:off x="4629330" y="32342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7" name="Google Shape;437;p43"/>
          <p:cNvSpPr txBox="1"/>
          <p:nvPr>
            <p:ph idx="19" type="subTitle"/>
          </p:nvPr>
        </p:nvSpPr>
        <p:spPr>
          <a:xfrm>
            <a:off x="5824250" y="4077025"/>
            <a:ext cx="30336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000"/>
              <a:buFont typeface="Space Grotesk"/>
              <a:buNone/>
              <a:defRPr b="1" sz="1000">
                <a:latin typeface="Space Grotesk"/>
                <a:ea typeface="Space Grotesk"/>
                <a:cs typeface="Space Grotesk"/>
                <a:sym typeface="Space Grotesk"/>
              </a:defRPr>
            </a:lvl1pPr>
            <a:lvl2pPr lvl="1">
              <a:spcBef>
                <a:spcPts val="0"/>
              </a:spcBef>
              <a:spcAft>
                <a:spcPts val="0"/>
              </a:spcAft>
              <a:buSzPts val="1000"/>
              <a:buFont typeface="Space Grotesk"/>
              <a:buNone/>
              <a:defRPr b="1" sz="1000">
                <a:latin typeface="Space Grotesk"/>
                <a:ea typeface="Space Grotesk"/>
                <a:cs typeface="Space Grotesk"/>
                <a:sym typeface="Space Grotesk"/>
              </a:defRPr>
            </a:lvl2pPr>
            <a:lvl3pPr lvl="2">
              <a:spcBef>
                <a:spcPts val="0"/>
              </a:spcBef>
              <a:spcAft>
                <a:spcPts val="0"/>
              </a:spcAft>
              <a:buSzPts val="1000"/>
              <a:buFont typeface="Space Grotesk"/>
              <a:buNone/>
              <a:defRPr b="1" sz="1000">
                <a:latin typeface="Space Grotesk"/>
                <a:ea typeface="Space Grotesk"/>
                <a:cs typeface="Space Grotesk"/>
                <a:sym typeface="Space Grotesk"/>
              </a:defRPr>
            </a:lvl3pPr>
            <a:lvl4pPr lvl="3">
              <a:spcBef>
                <a:spcPts val="0"/>
              </a:spcBef>
              <a:spcAft>
                <a:spcPts val="0"/>
              </a:spcAft>
              <a:buSzPts val="1000"/>
              <a:buFont typeface="Space Grotesk"/>
              <a:buNone/>
              <a:defRPr b="1" sz="1000">
                <a:latin typeface="Space Grotesk"/>
                <a:ea typeface="Space Grotesk"/>
                <a:cs typeface="Space Grotesk"/>
                <a:sym typeface="Space Grotesk"/>
              </a:defRPr>
            </a:lvl4pPr>
            <a:lvl5pPr lvl="4">
              <a:spcBef>
                <a:spcPts val="0"/>
              </a:spcBef>
              <a:spcAft>
                <a:spcPts val="0"/>
              </a:spcAft>
              <a:buSzPts val="1000"/>
              <a:buFont typeface="Space Grotesk"/>
              <a:buNone/>
              <a:defRPr b="1" sz="1000">
                <a:latin typeface="Space Grotesk"/>
                <a:ea typeface="Space Grotesk"/>
                <a:cs typeface="Space Grotesk"/>
                <a:sym typeface="Space Grotesk"/>
              </a:defRPr>
            </a:lvl5pPr>
            <a:lvl6pPr lvl="5">
              <a:spcBef>
                <a:spcPts val="0"/>
              </a:spcBef>
              <a:spcAft>
                <a:spcPts val="0"/>
              </a:spcAft>
              <a:buSzPts val="1000"/>
              <a:buFont typeface="Space Grotesk"/>
              <a:buNone/>
              <a:defRPr b="1" sz="1000">
                <a:latin typeface="Space Grotesk"/>
                <a:ea typeface="Space Grotesk"/>
                <a:cs typeface="Space Grotesk"/>
                <a:sym typeface="Space Grotesk"/>
              </a:defRPr>
            </a:lvl6pPr>
            <a:lvl7pPr lvl="6">
              <a:spcBef>
                <a:spcPts val="0"/>
              </a:spcBef>
              <a:spcAft>
                <a:spcPts val="0"/>
              </a:spcAft>
              <a:buSzPts val="1000"/>
              <a:buFont typeface="Space Grotesk"/>
              <a:buNone/>
              <a:defRPr b="1" sz="1000">
                <a:latin typeface="Space Grotesk"/>
                <a:ea typeface="Space Grotesk"/>
                <a:cs typeface="Space Grotesk"/>
                <a:sym typeface="Space Grotesk"/>
              </a:defRPr>
            </a:lvl7pPr>
            <a:lvl8pPr lvl="7">
              <a:spcBef>
                <a:spcPts val="0"/>
              </a:spcBef>
              <a:spcAft>
                <a:spcPts val="0"/>
              </a:spcAft>
              <a:buSzPts val="1000"/>
              <a:buFont typeface="Space Grotesk"/>
              <a:buNone/>
              <a:defRPr b="1" sz="1000">
                <a:latin typeface="Space Grotesk"/>
                <a:ea typeface="Space Grotesk"/>
                <a:cs typeface="Space Grotesk"/>
                <a:sym typeface="Space Grotesk"/>
              </a:defRPr>
            </a:lvl8pPr>
            <a:lvl9pPr lvl="8">
              <a:spcBef>
                <a:spcPts val="0"/>
              </a:spcBef>
              <a:spcAft>
                <a:spcPts val="0"/>
              </a:spcAft>
              <a:buSzPts val="1000"/>
              <a:buFont typeface="Space Grotesk"/>
              <a:buNone/>
              <a:defRPr b="1" sz="1000">
                <a:latin typeface="Space Grotesk"/>
                <a:ea typeface="Space Grotesk"/>
                <a:cs typeface="Space Grotesk"/>
                <a:sym typeface="Space Grotesk"/>
              </a:defRPr>
            </a:lvl9pPr>
          </a:lstStyle>
          <a:p/>
        </p:txBody>
      </p:sp>
      <p:sp>
        <p:nvSpPr>
          <p:cNvPr id="438" name="Google Shape;438;p43"/>
          <p:cNvSpPr txBox="1"/>
          <p:nvPr>
            <p:ph idx="20" type="subTitle"/>
          </p:nvPr>
        </p:nvSpPr>
        <p:spPr>
          <a:xfrm>
            <a:off x="4629330" y="4077025"/>
            <a:ext cx="1197000" cy="787800"/>
          </a:xfrm>
          <a:prstGeom prst="rect">
            <a:avLst/>
          </a:prstGeom>
        </p:spPr>
        <p:txBody>
          <a:bodyPr anchorCtr="0" anchor="ctr"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439" name="Google Shape;439;p4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Updates / Weekly">
  <p:cSld name="CUSTOM_16">
    <p:spTree>
      <p:nvGrpSpPr>
        <p:cNvPr id="440" name="Shape 440"/>
        <p:cNvGrpSpPr/>
        <p:nvPr/>
      </p:nvGrpSpPr>
      <p:grpSpPr>
        <a:xfrm>
          <a:off x="0" y="0"/>
          <a:ext cx="0" cy="0"/>
          <a:chOff x="0" y="0"/>
          <a:chExt cx="0" cy="0"/>
        </a:xfrm>
      </p:grpSpPr>
      <p:graphicFrame>
        <p:nvGraphicFramePr>
          <p:cNvPr id="441" name="Google Shape;441;p44"/>
          <p:cNvGraphicFramePr/>
          <p:nvPr/>
        </p:nvGraphicFramePr>
        <p:xfrm>
          <a:off x="226313" y="1420925"/>
          <a:ext cx="3000000" cy="3000000"/>
        </p:xfrm>
        <a:graphic>
          <a:graphicData uri="http://schemas.openxmlformats.org/drawingml/2006/table">
            <a:tbl>
              <a:tblPr>
                <a:noFill/>
                <a:tableStyleId>{8E9B143A-6A3D-4701-9D39-952EB782AA12}</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442" name="Google Shape;442;p44"/>
          <p:cNvGraphicFramePr/>
          <p:nvPr/>
        </p:nvGraphicFramePr>
        <p:xfrm>
          <a:off x="226300" y="2657563"/>
          <a:ext cx="3000000" cy="3000000"/>
        </p:xfrm>
        <a:graphic>
          <a:graphicData uri="http://schemas.openxmlformats.org/drawingml/2006/table">
            <a:tbl>
              <a:tblPr>
                <a:noFill/>
                <a:tableStyleId>{8E9B143A-6A3D-4701-9D39-952EB782AA12}</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graphicFrame>
        <p:nvGraphicFramePr>
          <p:cNvPr id="443" name="Google Shape;443;p44"/>
          <p:cNvGraphicFramePr/>
          <p:nvPr/>
        </p:nvGraphicFramePr>
        <p:xfrm>
          <a:off x="226300" y="3894500"/>
          <a:ext cx="3000000" cy="3000000"/>
        </p:xfrm>
        <a:graphic>
          <a:graphicData uri="http://schemas.openxmlformats.org/drawingml/2006/table">
            <a:tbl>
              <a:tblPr>
                <a:noFill/>
                <a:tableStyleId>{8E9B143A-6A3D-4701-9D39-952EB782AA12}</a:tableStyleId>
              </a:tblPr>
              <a:tblGrid>
                <a:gridCol w="8691375"/>
              </a:tblGrid>
              <a:tr h="987150">
                <a:tc>
                  <a:txBody>
                    <a:bodyPr/>
                    <a:lstStyle/>
                    <a:p>
                      <a:pPr indent="0" lvl="0" marL="0" rtl="0" algn="l">
                        <a:spcBef>
                          <a:spcPts val="0"/>
                        </a:spcBef>
                        <a:spcAft>
                          <a:spcPts val="0"/>
                        </a:spcAft>
                        <a:buNone/>
                      </a:pPr>
                      <a:r>
                        <a:t/>
                      </a:r>
                      <a:endParaRPr/>
                    </a:p>
                  </a:txBody>
                  <a:tcPr marT="91425" marB="91425" marR="91425" marL="91425">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444" name="Google Shape;444;p44"/>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3600"/>
              <a:buNone/>
              <a:defRPr/>
            </a:lvl1pPr>
            <a:lvl2pPr lvl="1">
              <a:spcBef>
                <a:spcPts val="0"/>
              </a:spcBef>
              <a:spcAft>
                <a:spcPts val="0"/>
              </a:spcAft>
              <a:buClr>
                <a:schemeClr val="dk1"/>
              </a:buClr>
              <a:buSzPts val="3600"/>
              <a:buNone/>
              <a:defRPr sz="3600"/>
            </a:lvl2pPr>
            <a:lvl3pPr lvl="2">
              <a:spcBef>
                <a:spcPts val="0"/>
              </a:spcBef>
              <a:spcAft>
                <a:spcPts val="0"/>
              </a:spcAft>
              <a:buClr>
                <a:schemeClr val="dk1"/>
              </a:buClr>
              <a:buSzPts val="3600"/>
              <a:buNone/>
              <a:defRPr sz="3600"/>
            </a:lvl3pPr>
            <a:lvl4pPr lvl="3">
              <a:spcBef>
                <a:spcPts val="0"/>
              </a:spcBef>
              <a:spcAft>
                <a:spcPts val="0"/>
              </a:spcAft>
              <a:buClr>
                <a:schemeClr val="dk1"/>
              </a:buClr>
              <a:buSzPts val="3600"/>
              <a:buNone/>
              <a:defRPr sz="3600"/>
            </a:lvl4pPr>
            <a:lvl5pPr lvl="4">
              <a:spcBef>
                <a:spcPts val="0"/>
              </a:spcBef>
              <a:spcAft>
                <a:spcPts val="0"/>
              </a:spcAft>
              <a:buClr>
                <a:schemeClr val="dk1"/>
              </a:buClr>
              <a:buSzPts val="3600"/>
              <a:buNone/>
              <a:defRPr sz="3600"/>
            </a:lvl5pPr>
            <a:lvl6pPr lvl="5">
              <a:spcBef>
                <a:spcPts val="0"/>
              </a:spcBef>
              <a:spcAft>
                <a:spcPts val="0"/>
              </a:spcAft>
              <a:buClr>
                <a:schemeClr val="dk1"/>
              </a:buClr>
              <a:buSzPts val="3600"/>
              <a:buNone/>
              <a:defRPr sz="3600"/>
            </a:lvl6pPr>
            <a:lvl7pPr lvl="6">
              <a:spcBef>
                <a:spcPts val="0"/>
              </a:spcBef>
              <a:spcAft>
                <a:spcPts val="0"/>
              </a:spcAft>
              <a:buClr>
                <a:schemeClr val="dk1"/>
              </a:buClr>
              <a:buSzPts val="3600"/>
              <a:buNone/>
              <a:defRPr sz="3600"/>
            </a:lvl7pPr>
            <a:lvl8pPr lvl="7">
              <a:spcBef>
                <a:spcPts val="0"/>
              </a:spcBef>
              <a:spcAft>
                <a:spcPts val="0"/>
              </a:spcAft>
              <a:buClr>
                <a:schemeClr val="dk1"/>
              </a:buClr>
              <a:buSzPts val="3600"/>
              <a:buNone/>
              <a:defRPr sz="3600"/>
            </a:lvl8pPr>
            <a:lvl9pPr lvl="8">
              <a:spcBef>
                <a:spcPts val="0"/>
              </a:spcBef>
              <a:spcAft>
                <a:spcPts val="0"/>
              </a:spcAft>
              <a:buClr>
                <a:schemeClr val="dk1"/>
              </a:buClr>
              <a:buSzPts val="3600"/>
              <a:buNone/>
              <a:defRPr sz="3600"/>
            </a:lvl9pPr>
          </a:lstStyle>
          <a:p/>
        </p:txBody>
      </p:sp>
      <p:sp>
        <p:nvSpPr>
          <p:cNvPr id="445" name="Google Shape;445;p44"/>
          <p:cNvSpPr txBox="1"/>
          <p:nvPr>
            <p:ph idx="1" type="subTitle"/>
          </p:nvPr>
        </p:nvSpPr>
        <p:spPr>
          <a:xfrm>
            <a:off x="230900" y="1420775"/>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446" name="Google Shape;446;p44"/>
          <p:cNvSpPr txBox="1"/>
          <p:nvPr>
            <p:ph idx="2" type="subTitle"/>
          </p:nvPr>
        </p:nvSpPr>
        <p:spPr>
          <a:xfrm>
            <a:off x="230900" y="2657638"/>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447" name="Google Shape;447;p44"/>
          <p:cNvSpPr txBox="1"/>
          <p:nvPr>
            <p:ph idx="3" type="subTitle"/>
          </p:nvPr>
        </p:nvSpPr>
        <p:spPr>
          <a:xfrm>
            <a:off x="230900" y="3894525"/>
            <a:ext cx="2140200" cy="987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2400"/>
              <a:buNone/>
              <a:defRPr/>
            </a:lvl1pPr>
            <a:lvl2pPr lvl="1">
              <a:spcBef>
                <a:spcPts val="0"/>
              </a:spcBef>
              <a:spcAft>
                <a:spcPts val="0"/>
              </a:spcAft>
              <a:buClr>
                <a:schemeClr val="dk1"/>
              </a:buClr>
              <a:buSzPts val="2400"/>
              <a:buNone/>
              <a:defRPr/>
            </a:lvl2pPr>
            <a:lvl3pPr lvl="2">
              <a:spcBef>
                <a:spcPts val="0"/>
              </a:spcBef>
              <a:spcAft>
                <a:spcPts val="0"/>
              </a:spcAft>
              <a:buClr>
                <a:schemeClr val="dk1"/>
              </a:buClr>
              <a:buSzPts val="2400"/>
              <a:buNone/>
              <a:defRPr/>
            </a:lvl3pPr>
            <a:lvl4pPr lvl="3">
              <a:spcBef>
                <a:spcPts val="0"/>
              </a:spcBef>
              <a:spcAft>
                <a:spcPts val="0"/>
              </a:spcAft>
              <a:buClr>
                <a:schemeClr val="dk1"/>
              </a:buClr>
              <a:buSzPts val="2400"/>
              <a:buNone/>
              <a:defRPr/>
            </a:lvl4pPr>
            <a:lvl5pPr lvl="4">
              <a:spcBef>
                <a:spcPts val="0"/>
              </a:spcBef>
              <a:spcAft>
                <a:spcPts val="0"/>
              </a:spcAft>
              <a:buClr>
                <a:schemeClr val="dk1"/>
              </a:buClr>
              <a:buSzPts val="2400"/>
              <a:buNone/>
              <a:defRPr/>
            </a:lvl5pPr>
            <a:lvl6pPr lvl="5">
              <a:spcBef>
                <a:spcPts val="0"/>
              </a:spcBef>
              <a:spcAft>
                <a:spcPts val="0"/>
              </a:spcAft>
              <a:buClr>
                <a:schemeClr val="dk1"/>
              </a:buClr>
              <a:buSzPts val="2400"/>
              <a:buNone/>
              <a:defRPr/>
            </a:lvl6pPr>
            <a:lvl7pPr lvl="6">
              <a:spcBef>
                <a:spcPts val="0"/>
              </a:spcBef>
              <a:spcAft>
                <a:spcPts val="0"/>
              </a:spcAft>
              <a:buClr>
                <a:schemeClr val="dk1"/>
              </a:buClr>
              <a:buSzPts val="2400"/>
              <a:buNone/>
              <a:defRPr/>
            </a:lvl7pPr>
            <a:lvl8pPr lvl="7">
              <a:spcBef>
                <a:spcPts val="0"/>
              </a:spcBef>
              <a:spcAft>
                <a:spcPts val="0"/>
              </a:spcAft>
              <a:buClr>
                <a:schemeClr val="dk1"/>
              </a:buClr>
              <a:buSzPts val="2400"/>
              <a:buNone/>
              <a:defRPr/>
            </a:lvl8pPr>
            <a:lvl9pPr lvl="8">
              <a:spcBef>
                <a:spcPts val="0"/>
              </a:spcBef>
              <a:spcAft>
                <a:spcPts val="0"/>
              </a:spcAft>
              <a:buClr>
                <a:schemeClr val="dk1"/>
              </a:buClr>
              <a:buSzPts val="2400"/>
              <a:buNone/>
              <a:defRPr/>
            </a:lvl9pPr>
          </a:lstStyle>
          <a:p/>
        </p:txBody>
      </p:sp>
      <p:sp>
        <p:nvSpPr>
          <p:cNvPr id="448" name="Google Shape;448;p44"/>
          <p:cNvSpPr txBox="1"/>
          <p:nvPr>
            <p:ph idx="4" type="body"/>
          </p:nvPr>
        </p:nvSpPr>
        <p:spPr>
          <a:xfrm>
            <a:off x="3376187" y="1420975"/>
            <a:ext cx="54249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449" name="Google Shape;449;p44"/>
          <p:cNvSpPr txBox="1"/>
          <p:nvPr>
            <p:ph idx="5" type="body"/>
          </p:nvPr>
        </p:nvSpPr>
        <p:spPr>
          <a:xfrm>
            <a:off x="3376187" y="2657788"/>
            <a:ext cx="54249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450" name="Google Shape;450;p44"/>
          <p:cNvSpPr txBox="1"/>
          <p:nvPr>
            <p:ph idx="6" type="body"/>
          </p:nvPr>
        </p:nvSpPr>
        <p:spPr>
          <a:xfrm>
            <a:off x="3375950" y="3894525"/>
            <a:ext cx="5424900" cy="9870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dk1"/>
              </a:buClr>
              <a:buSzPts val="1000"/>
              <a:buChar char="●"/>
              <a:defRPr sz="1000"/>
            </a:lvl1pPr>
            <a:lvl2pPr indent="-292100" lvl="1" marL="914400">
              <a:spcBef>
                <a:spcPts val="0"/>
              </a:spcBef>
              <a:spcAft>
                <a:spcPts val="0"/>
              </a:spcAft>
              <a:buClr>
                <a:schemeClr val="dk1"/>
              </a:buClr>
              <a:buSzPts val="1000"/>
              <a:buChar char="○"/>
              <a:defRPr sz="1000"/>
            </a:lvl2pPr>
            <a:lvl3pPr indent="-292100" lvl="2" marL="1371600">
              <a:spcBef>
                <a:spcPts val="0"/>
              </a:spcBef>
              <a:spcAft>
                <a:spcPts val="0"/>
              </a:spcAft>
              <a:buClr>
                <a:schemeClr val="dk1"/>
              </a:buClr>
              <a:buSzPts val="1000"/>
              <a:buChar char="■"/>
              <a:defRPr sz="1000"/>
            </a:lvl3pPr>
            <a:lvl4pPr indent="-292100" lvl="3" marL="1828800">
              <a:spcBef>
                <a:spcPts val="0"/>
              </a:spcBef>
              <a:spcAft>
                <a:spcPts val="0"/>
              </a:spcAft>
              <a:buClr>
                <a:schemeClr val="dk1"/>
              </a:buClr>
              <a:buSzPts val="1000"/>
              <a:buChar char="●"/>
              <a:defRPr sz="1000"/>
            </a:lvl4pPr>
            <a:lvl5pPr indent="-292100" lvl="4" marL="2286000">
              <a:spcBef>
                <a:spcPts val="0"/>
              </a:spcBef>
              <a:spcAft>
                <a:spcPts val="0"/>
              </a:spcAft>
              <a:buClr>
                <a:schemeClr val="dk1"/>
              </a:buClr>
              <a:buSzPts val="1000"/>
              <a:buChar char="○"/>
              <a:defRPr sz="1000"/>
            </a:lvl5pPr>
            <a:lvl6pPr indent="-292100" lvl="5" marL="2743200">
              <a:spcBef>
                <a:spcPts val="0"/>
              </a:spcBef>
              <a:spcAft>
                <a:spcPts val="0"/>
              </a:spcAft>
              <a:buClr>
                <a:schemeClr val="dk1"/>
              </a:buClr>
              <a:buSzPts val="1000"/>
              <a:buChar char="■"/>
              <a:defRPr sz="1000"/>
            </a:lvl6pPr>
            <a:lvl7pPr indent="-292100" lvl="6" marL="3200400">
              <a:spcBef>
                <a:spcPts val="0"/>
              </a:spcBef>
              <a:spcAft>
                <a:spcPts val="0"/>
              </a:spcAft>
              <a:buClr>
                <a:schemeClr val="dk1"/>
              </a:buClr>
              <a:buSzPts val="1000"/>
              <a:buChar char="●"/>
              <a:defRPr sz="1000"/>
            </a:lvl7pPr>
            <a:lvl8pPr indent="-292100" lvl="7" marL="3657600">
              <a:spcBef>
                <a:spcPts val="0"/>
              </a:spcBef>
              <a:spcAft>
                <a:spcPts val="0"/>
              </a:spcAft>
              <a:buClr>
                <a:schemeClr val="dk1"/>
              </a:buClr>
              <a:buSzPts val="1000"/>
              <a:buChar char="○"/>
              <a:defRPr sz="1000"/>
            </a:lvl8pPr>
            <a:lvl9pPr indent="-292100" lvl="8" marL="4114800">
              <a:spcBef>
                <a:spcPts val="0"/>
              </a:spcBef>
              <a:spcAft>
                <a:spcPts val="0"/>
              </a:spcAft>
              <a:buClr>
                <a:schemeClr val="dk1"/>
              </a:buClr>
              <a:buSzPts val="1000"/>
              <a:buChar char="■"/>
              <a:defRPr sz="1000"/>
            </a:lvl9pPr>
          </a:lstStyle>
          <a:p/>
        </p:txBody>
      </p:sp>
      <p:sp>
        <p:nvSpPr>
          <p:cNvPr id="451" name="Google Shape;451;p4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duct Release">
  <p:cSld name="CUSTOM_13">
    <p:bg>
      <p:bgPr>
        <a:solidFill>
          <a:schemeClr val="dk1"/>
        </a:solidFill>
      </p:bgPr>
    </p:bg>
    <p:spTree>
      <p:nvGrpSpPr>
        <p:cNvPr id="452" name="Shape 452"/>
        <p:cNvGrpSpPr/>
        <p:nvPr/>
      </p:nvGrpSpPr>
      <p:grpSpPr>
        <a:xfrm>
          <a:off x="0" y="0"/>
          <a:ext cx="0" cy="0"/>
          <a:chOff x="0" y="0"/>
          <a:chExt cx="0" cy="0"/>
        </a:xfrm>
      </p:grpSpPr>
      <p:sp>
        <p:nvSpPr>
          <p:cNvPr id="453" name="Google Shape;453;p45"/>
          <p:cNvSpPr txBox="1"/>
          <p:nvPr>
            <p:ph type="title"/>
          </p:nvPr>
        </p:nvSpPr>
        <p:spPr>
          <a:xfrm>
            <a:off x="230900" y="457200"/>
            <a:ext cx="4998300" cy="726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None/>
              <a:defRPr>
                <a:solidFill>
                  <a:schemeClr val="dk2"/>
                </a:solidFill>
              </a:defRPr>
            </a:lvl1pPr>
            <a:lvl2pPr lvl="1">
              <a:spcBef>
                <a:spcPts val="0"/>
              </a:spcBef>
              <a:spcAft>
                <a:spcPts val="0"/>
              </a:spcAft>
              <a:buClr>
                <a:schemeClr val="dk2"/>
              </a:buClr>
              <a:buSzPts val="3600"/>
              <a:buNone/>
              <a:defRPr sz="3600">
                <a:solidFill>
                  <a:schemeClr val="dk2"/>
                </a:solidFill>
              </a:defRPr>
            </a:lvl2pPr>
            <a:lvl3pPr lvl="2">
              <a:spcBef>
                <a:spcPts val="0"/>
              </a:spcBef>
              <a:spcAft>
                <a:spcPts val="0"/>
              </a:spcAft>
              <a:buClr>
                <a:schemeClr val="dk2"/>
              </a:buClr>
              <a:buSzPts val="3600"/>
              <a:buNone/>
              <a:defRPr sz="3600">
                <a:solidFill>
                  <a:schemeClr val="dk2"/>
                </a:solidFill>
              </a:defRPr>
            </a:lvl3pPr>
            <a:lvl4pPr lvl="3">
              <a:spcBef>
                <a:spcPts val="0"/>
              </a:spcBef>
              <a:spcAft>
                <a:spcPts val="0"/>
              </a:spcAft>
              <a:buClr>
                <a:schemeClr val="dk2"/>
              </a:buClr>
              <a:buSzPts val="3600"/>
              <a:buNone/>
              <a:defRPr sz="3600">
                <a:solidFill>
                  <a:schemeClr val="dk2"/>
                </a:solidFill>
              </a:defRPr>
            </a:lvl4pPr>
            <a:lvl5pPr lvl="4">
              <a:spcBef>
                <a:spcPts val="0"/>
              </a:spcBef>
              <a:spcAft>
                <a:spcPts val="0"/>
              </a:spcAft>
              <a:buClr>
                <a:schemeClr val="dk2"/>
              </a:buClr>
              <a:buSzPts val="3600"/>
              <a:buNone/>
              <a:defRPr sz="3600">
                <a:solidFill>
                  <a:schemeClr val="dk2"/>
                </a:solidFill>
              </a:defRPr>
            </a:lvl5pPr>
            <a:lvl6pPr lvl="5">
              <a:spcBef>
                <a:spcPts val="0"/>
              </a:spcBef>
              <a:spcAft>
                <a:spcPts val="0"/>
              </a:spcAft>
              <a:buClr>
                <a:schemeClr val="dk2"/>
              </a:buClr>
              <a:buSzPts val="3600"/>
              <a:buNone/>
              <a:defRPr sz="3600">
                <a:solidFill>
                  <a:schemeClr val="dk2"/>
                </a:solidFill>
              </a:defRPr>
            </a:lvl6pPr>
            <a:lvl7pPr lvl="6">
              <a:spcBef>
                <a:spcPts val="0"/>
              </a:spcBef>
              <a:spcAft>
                <a:spcPts val="0"/>
              </a:spcAft>
              <a:buClr>
                <a:schemeClr val="dk2"/>
              </a:buClr>
              <a:buSzPts val="3600"/>
              <a:buNone/>
              <a:defRPr sz="3600">
                <a:solidFill>
                  <a:schemeClr val="dk2"/>
                </a:solidFill>
              </a:defRPr>
            </a:lvl7pPr>
            <a:lvl8pPr lvl="7">
              <a:spcBef>
                <a:spcPts val="0"/>
              </a:spcBef>
              <a:spcAft>
                <a:spcPts val="0"/>
              </a:spcAft>
              <a:buClr>
                <a:schemeClr val="dk2"/>
              </a:buClr>
              <a:buSzPts val="3600"/>
              <a:buNone/>
              <a:defRPr sz="3600">
                <a:solidFill>
                  <a:schemeClr val="dk2"/>
                </a:solidFill>
              </a:defRPr>
            </a:lvl8pPr>
            <a:lvl9pPr lvl="8">
              <a:spcBef>
                <a:spcPts val="0"/>
              </a:spcBef>
              <a:spcAft>
                <a:spcPts val="0"/>
              </a:spcAft>
              <a:buClr>
                <a:schemeClr val="dk2"/>
              </a:buClr>
              <a:buSzPts val="3600"/>
              <a:buNone/>
              <a:defRPr sz="3600">
                <a:solidFill>
                  <a:schemeClr val="dk2"/>
                </a:solidFill>
              </a:defRPr>
            </a:lvl9pPr>
          </a:lstStyle>
          <a:p/>
        </p:txBody>
      </p:sp>
      <p:sp>
        <p:nvSpPr>
          <p:cNvPr id="454" name="Google Shape;454;p4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hape Appendix">
  <p:cSld name="CUSTOM_11">
    <p:spTree>
      <p:nvGrpSpPr>
        <p:cNvPr id="455" name="Shape 455"/>
        <p:cNvGrpSpPr/>
        <p:nvPr/>
      </p:nvGrpSpPr>
      <p:grpSpPr>
        <a:xfrm>
          <a:off x="0" y="0"/>
          <a:ext cx="0" cy="0"/>
          <a:chOff x="0" y="0"/>
          <a:chExt cx="0" cy="0"/>
        </a:xfrm>
      </p:grpSpPr>
      <p:sp>
        <p:nvSpPr>
          <p:cNvPr id="456" name="Google Shape;456;p4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457" name="Shape 457"/>
        <p:cNvGrpSpPr/>
        <p:nvPr/>
      </p:nvGrpSpPr>
      <p:grpSpPr>
        <a:xfrm>
          <a:off x="0" y="0"/>
          <a:ext cx="0" cy="0"/>
          <a:chOff x="0" y="0"/>
          <a:chExt cx="0" cy="0"/>
        </a:xfrm>
      </p:grpSpPr>
      <p:sp>
        <p:nvSpPr>
          <p:cNvPr id="458" name="Google Shape;458;p4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59" name="Google Shape;459;p4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460" name="Google Shape;460;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461" name="Shape 461"/>
        <p:cNvGrpSpPr/>
        <p:nvPr/>
      </p:nvGrpSpPr>
      <p:grpSpPr>
        <a:xfrm>
          <a:off x="0" y="0"/>
          <a:ext cx="0" cy="0"/>
          <a:chOff x="0" y="0"/>
          <a:chExt cx="0" cy="0"/>
        </a:xfrm>
      </p:grpSpPr>
      <p:sp>
        <p:nvSpPr>
          <p:cNvPr id="462" name="Google Shape;462;p4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63" name="Google Shape;463;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464" name="Shape 464"/>
        <p:cNvGrpSpPr/>
        <p:nvPr/>
      </p:nvGrpSpPr>
      <p:grpSpPr>
        <a:xfrm>
          <a:off x="0" y="0"/>
          <a:ext cx="0" cy="0"/>
          <a:chOff x="0" y="0"/>
          <a:chExt cx="0" cy="0"/>
        </a:xfrm>
      </p:grpSpPr>
      <p:sp>
        <p:nvSpPr>
          <p:cNvPr id="465" name="Google Shape;465;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466" name="Google Shape;466;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67" name="Google Shape;467;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468" name="Shape 468"/>
        <p:cNvGrpSpPr/>
        <p:nvPr/>
      </p:nvGrpSpPr>
      <p:grpSpPr>
        <a:xfrm>
          <a:off x="0" y="0"/>
          <a:ext cx="0" cy="0"/>
          <a:chOff x="0" y="0"/>
          <a:chExt cx="0" cy="0"/>
        </a:xfrm>
      </p:grpSpPr>
      <p:sp>
        <p:nvSpPr>
          <p:cNvPr id="469" name="Google Shape;469;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470" name="Google Shape;470;p50"/>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71" name="Google Shape;471;p50"/>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72" name="Google Shape;472;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473" name="Shape 473"/>
        <p:cNvGrpSpPr/>
        <p:nvPr/>
      </p:nvGrpSpPr>
      <p:grpSpPr>
        <a:xfrm>
          <a:off x="0" y="0"/>
          <a:ext cx="0" cy="0"/>
          <a:chOff x="0" y="0"/>
          <a:chExt cx="0" cy="0"/>
        </a:xfrm>
      </p:grpSpPr>
      <p:sp>
        <p:nvSpPr>
          <p:cNvPr id="474" name="Google Shape;474;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475" name="Google Shape;475;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476" name="Shape 476"/>
        <p:cNvGrpSpPr/>
        <p:nvPr/>
      </p:nvGrpSpPr>
      <p:grpSpPr>
        <a:xfrm>
          <a:off x="0" y="0"/>
          <a:ext cx="0" cy="0"/>
          <a:chOff x="0" y="0"/>
          <a:chExt cx="0" cy="0"/>
        </a:xfrm>
      </p:grpSpPr>
      <p:sp>
        <p:nvSpPr>
          <p:cNvPr id="477" name="Google Shape;477;p5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78" name="Google Shape;478;p5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79" name="Google Shape;479;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480" name="Shape 480"/>
        <p:cNvGrpSpPr/>
        <p:nvPr/>
      </p:nvGrpSpPr>
      <p:grpSpPr>
        <a:xfrm>
          <a:off x="0" y="0"/>
          <a:ext cx="0" cy="0"/>
          <a:chOff x="0" y="0"/>
          <a:chExt cx="0" cy="0"/>
        </a:xfrm>
      </p:grpSpPr>
      <p:sp>
        <p:nvSpPr>
          <p:cNvPr id="481" name="Google Shape;481;p5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482" name="Google Shape;482;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483" name="Shape 483"/>
        <p:cNvGrpSpPr/>
        <p:nvPr/>
      </p:nvGrpSpPr>
      <p:grpSpPr>
        <a:xfrm>
          <a:off x="0" y="0"/>
          <a:ext cx="0" cy="0"/>
          <a:chOff x="0" y="0"/>
          <a:chExt cx="0" cy="0"/>
        </a:xfrm>
      </p:grpSpPr>
      <p:sp>
        <p:nvSpPr>
          <p:cNvPr id="484" name="Google Shape;484;p5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86" name="Google Shape;486;p5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87" name="Google Shape;487;p54"/>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Clr>
                <a:schemeClr val="dk2"/>
              </a:buClr>
              <a:buSzPts val="1200"/>
              <a:buChar char="●"/>
              <a:defRPr>
                <a:solidFill>
                  <a:schemeClr val="dk2"/>
                </a:solidFill>
              </a:defRPr>
            </a:lvl1pPr>
            <a:lvl2pPr indent="-304800" lvl="1" marL="914400">
              <a:spcBef>
                <a:spcPts val="0"/>
              </a:spcBef>
              <a:spcAft>
                <a:spcPts val="0"/>
              </a:spcAft>
              <a:buClr>
                <a:schemeClr val="dk2"/>
              </a:buClr>
              <a:buSzPts val="1200"/>
              <a:buChar char="○"/>
              <a:defRPr>
                <a:solidFill>
                  <a:schemeClr val="dk2"/>
                </a:solidFill>
              </a:defRPr>
            </a:lvl2pPr>
            <a:lvl3pPr indent="-304800" lvl="2" marL="1371600">
              <a:spcBef>
                <a:spcPts val="0"/>
              </a:spcBef>
              <a:spcAft>
                <a:spcPts val="0"/>
              </a:spcAft>
              <a:buClr>
                <a:schemeClr val="dk2"/>
              </a:buClr>
              <a:buSzPts val="1200"/>
              <a:buChar char="■"/>
              <a:defRPr>
                <a:solidFill>
                  <a:schemeClr val="dk2"/>
                </a:solidFill>
              </a:defRPr>
            </a:lvl3pPr>
            <a:lvl4pPr indent="-304800" lvl="3" marL="1828800">
              <a:spcBef>
                <a:spcPts val="0"/>
              </a:spcBef>
              <a:spcAft>
                <a:spcPts val="0"/>
              </a:spcAft>
              <a:buClr>
                <a:schemeClr val="dk2"/>
              </a:buClr>
              <a:buSzPts val="1200"/>
              <a:buChar char="●"/>
              <a:defRPr>
                <a:solidFill>
                  <a:schemeClr val="dk2"/>
                </a:solidFill>
              </a:defRPr>
            </a:lvl4pPr>
            <a:lvl5pPr indent="-304800" lvl="4" marL="2286000">
              <a:spcBef>
                <a:spcPts val="0"/>
              </a:spcBef>
              <a:spcAft>
                <a:spcPts val="0"/>
              </a:spcAft>
              <a:buClr>
                <a:schemeClr val="dk2"/>
              </a:buClr>
              <a:buSzPts val="1200"/>
              <a:buChar char="○"/>
              <a:defRPr>
                <a:solidFill>
                  <a:schemeClr val="dk2"/>
                </a:solidFill>
              </a:defRPr>
            </a:lvl5pPr>
            <a:lvl6pPr indent="-304800" lvl="5" marL="2743200">
              <a:spcBef>
                <a:spcPts val="0"/>
              </a:spcBef>
              <a:spcAft>
                <a:spcPts val="0"/>
              </a:spcAft>
              <a:buClr>
                <a:schemeClr val="dk2"/>
              </a:buClr>
              <a:buSzPts val="1200"/>
              <a:buChar char="■"/>
              <a:defRPr>
                <a:solidFill>
                  <a:schemeClr val="dk2"/>
                </a:solidFill>
              </a:defRPr>
            </a:lvl6pPr>
            <a:lvl7pPr indent="-304800" lvl="6" marL="3200400">
              <a:spcBef>
                <a:spcPts val="0"/>
              </a:spcBef>
              <a:spcAft>
                <a:spcPts val="0"/>
              </a:spcAft>
              <a:buClr>
                <a:schemeClr val="dk2"/>
              </a:buClr>
              <a:buSzPts val="1200"/>
              <a:buChar char="●"/>
              <a:defRPr>
                <a:solidFill>
                  <a:schemeClr val="dk2"/>
                </a:solidFill>
              </a:defRPr>
            </a:lvl7pPr>
            <a:lvl8pPr indent="-304800" lvl="7" marL="3657600">
              <a:spcBef>
                <a:spcPts val="0"/>
              </a:spcBef>
              <a:spcAft>
                <a:spcPts val="0"/>
              </a:spcAft>
              <a:buClr>
                <a:schemeClr val="dk2"/>
              </a:buClr>
              <a:buSzPts val="1200"/>
              <a:buChar char="○"/>
              <a:defRPr>
                <a:solidFill>
                  <a:schemeClr val="dk2"/>
                </a:solidFill>
              </a:defRPr>
            </a:lvl8pPr>
            <a:lvl9pPr indent="-304800" lvl="8" marL="4114800">
              <a:spcBef>
                <a:spcPts val="0"/>
              </a:spcBef>
              <a:spcAft>
                <a:spcPts val="0"/>
              </a:spcAft>
              <a:buClr>
                <a:schemeClr val="dk2"/>
              </a:buClr>
              <a:buSzPts val="1200"/>
              <a:buChar char="■"/>
              <a:defRPr>
                <a:solidFill>
                  <a:schemeClr val="dk2"/>
                </a:solidFill>
              </a:defRPr>
            </a:lvl9pPr>
          </a:lstStyle>
          <a:p/>
        </p:txBody>
      </p:sp>
      <p:sp>
        <p:nvSpPr>
          <p:cNvPr id="488" name="Google Shape;488;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489" name="Shape 489"/>
        <p:cNvGrpSpPr/>
        <p:nvPr/>
      </p:nvGrpSpPr>
      <p:grpSpPr>
        <a:xfrm>
          <a:off x="0" y="0"/>
          <a:ext cx="0" cy="0"/>
          <a:chOff x="0" y="0"/>
          <a:chExt cx="0" cy="0"/>
        </a:xfrm>
      </p:grpSpPr>
      <p:sp>
        <p:nvSpPr>
          <p:cNvPr id="490" name="Google Shape;490;p55"/>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
        <p:nvSpPr>
          <p:cNvPr id="491" name="Google Shape;491;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92" name="Shape 492"/>
        <p:cNvGrpSpPr/>
        <p:nvPr/>
      </p:nvGrpSpPr>
      <p:grpSpPr>
        <a:xfrm>
          <a:off x="0" y="0"/>
          <a:ext cx="0" cy="0"/>
          <a:chOff x="0" y="0"/>
          <a:chExt cx="0" cy="0"/>
        </a:xfrm>
      </p:grpSpPr>
      <p:sp>
        <p:nvSpPr>
          <p:cNvPr id="493" name="Google Shape;493;p5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94" name="Google Shape;494;p56"/>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495" name="Google Shape;495;p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496" name="Shape 496"/>
        <p:cNvGrpSpPr/>
        <p:nvPr/>
      </p:nvGrpSpPr>
      <p:grpSpPr>
        <a:xfrm>
          <a:off x="0" y="0"/>
          <a:ext cx="0" cy="0"/>
          <a:chOff x="0" y="0"/>
          <a:chExt cx="0" cy="0"/>
        </a:xfrm>
      </p:grpSpPr>
      <p:sp>
        <p:nvSpPr>
          <p:cNvPr id="497" name="Google Shape;497;p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498" name="Shape 498"/>
        <p:cNvGrpSpPr/>
        <p:nvPr/>
      </p:nvGrpSpPr>
      <p:grpSpPr>
        <a:xfrm>
          <a:off x="0" y="0"/>
          <a:ext cx="0" cy="0"/>
          <a:chOff x="0" y="0"/>
          <a:chExt cx="0" cy="0"/>
        </a:xfrm>
      </p:grpSpPr>
      <p:sp>
        <p:nvSpPr>
          <p:cNvPr id="499" name="Google Shape;499;p58"/>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00" name="Google Shape;500;p5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01" name="Google Shape;501;p58"/>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2" name="Google Shape;502;p58"/>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3" name="Google Shape;503;p58"/>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4" name="Google Shape;504;p58"/>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5" name="Google Shape;505;p58"/>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06" name="Google Shape;506;p58"/>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07" name="Shape 507"/>
        <p:cNvGrpSpPr/>
        <p:nvPr/>
      </p:nvGrpSpPr>
      <p:grpSpPr>
        <a:xfrm>
          <a:off x="0" y="0"/>
          <a:ext cx="0" cy="0"/>
          <a:chOff x="0" y="0"/>
          <a:chExt cx="0" cy="0"/>
        </a:xfrm>
      </p:grpSpPr>
      <p:sp>
        <p:nvSpPr>
          <p:cNvPr id="508" name="Google Shape;508;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09" name="Google Shape;509;p59"/>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10" name="Google Shape;510;p59"/>
          <p:cNvSpPr/>
          <p:nvPr>
            <p:ph idx="2" type="pic"/>
          </p:nvPr>
        </p:nvSpPr>
        <p:spPr>
          <a:xfrm>
            <a:off x="4992024" y="1152775"/>
            <a:ext cx="3840300" cy="3416400"/>
          </a:xfrm>
          <a:prstGeom prst="rect">
            <a:avLst/>
          </a:prstGeom>
          <a:noFill/>
          <a:ln>
            <a:noFill/>
          </a:ln>
        </p:spPr>
      </p:sp>
      <p:sp>
        <p:nvSpPr>
          <p:cNvPr id="511" name="Google Shape;511;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512" name="Shape 512"/>
        <p:cNvGrpSpPr/>
        <p:nvPr/>
      </p:nvGrpSpPr>
      <p:grpSpPr>
        <a:xfrm>
          <a:off x="0" y="0"/>
          <a:ext cx="0" cy="0"/>
          <a:chOff x="0" y="0"/>
          <a:chExt cx="0" cy="0"/>
        </a:xfrm>
      </p:grpSpPr>
      <p:sp>
        <p:nvSpPr>
          <p:cNvPr id="513" name="Google Shape;513;p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14" name="Google Shape;514;p60"/>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15" name="Google Shape;515;p60"/>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16" name="Google Shape;516;p60"/>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17" name="Google Shape;517;p60"/>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18" name="Google Shape;518;p60"/>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519" name="Shape 519"/>
        <p:cNvGrpSpPr/>
        <p:nvPr/>
      </p:nvGrpSpPr>
      <p:grpSpPr>
        <a:xfrm>
          <a:off x="0" y="0"/>
          <a:ext cx="0" cy="0"/>
          <a:chOff x="0" y="0"/>
          <a:chExt cx="0" cy="0"/>
        </a:xfrm>
      </p:grpSpPr>
      <p:sp>
        <p:nvSpPr>
          <p:cNvPr id="520" name="Google Shape;520;p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21" name="Google Shape;521;p61"/>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22" name="Google Shape;522;p61"/>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23" name="Google Shape;523;p61"/>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24" name="Google Shape;524;p61"/>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25" name="Google Shape;525;p61"/>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26" name="Google Shape;526;p61"/>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27" name="Google Shape;527;p61"/>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_1">
    <p:spTree>
      <p:nvGrpSpPr>
        <p:cNvPr id="528" name="Shape 528"/>
        <p:cNvGrpSpPr/>
        <p:nvPr/>
      </p:nvGrpSpPr>
      <p:grpSpPr>
        <a:xfrm>
          <a:off x="0" y="0"/>
          <a:ext cx="0" cy="0"/>
          <a:chOff x="0" y="0"/>
          <a:chExt cx="0" cy="0"/>
        </a:xfrm>
      </p:grpSpPr>
      <p:sp>
        <p:nvSpPr>
          <p:cNvPr id="529" name="Google Shape;529;p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30" name="Google Shape;530;p62"/>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31" name="Google Shape;531;p62"/>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32" name="Google Shape;532;p62"/>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33" name="Google Shape;533;p62"/>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34" name="Google Shape;534;p62"/>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35" name="Google Shape;535;p62"/>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6" name="Google Shape;536;p62"/>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7" name="Google Shape;537;p62"/>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8" name="Google Shape;538;p62"/>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539" name="Shape 539"/>
        <p:cNvGrpSpPr/>
        <p:nvPr/>
      </p:nvGrpSpPr>
      <p:grpSpPr>
        <a:xfrm>
          <a:off x="0" y="0"/>
          <a:ext cx="0" cy="0"/>
          <a:chOff x="0" y="0"/>
          <a:chExt cx="0" cy="0"/>
        </a:xfrm>
      </p:grpSpPr>
      <p:sp>
        <p:nvSpPr>
          <p:cNvPr id="540" name="Google Shape;540;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41" name="Google Shape;541;p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42" name="Google Shape;542;p63"/>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543" name="Shape 543"/>
        <p:cNvGrpSpPr/>
        <p:nvPr/>
      </p:nvGrpSpPr>
      <p:grpSpPr>
        <a:xfrm>
          <a:off x="0" y="0"/>
          <a:ext cx="0" cy="0"/>
          <a:chOff x="0" y="0"/>
          <a:chExt cx="0" cy="0"/>
        </a:xfrm>
      </p:grpSpPr>
      <p:sp>
        <p:nvSpPr>
          <p:cNvPr id="544" name="Google Shape;544;p64"/>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45" name="Google Shape;545;p64"/>
          <p:cNvSpPr/>
          <p:nvPr>
            <p:ph idx="2" type="pic"/>
          </p:nvPr>
        </p:nvSpPr>
        <p:spPr>
          <a:xfrm>
            <a:off x="4804825" y="1133300"/>
            <a:ext cx="4027500" cy="2392800"/>
          </a:xfrm>
          <a:prstGeom prst="rect">
            <a:avLst/>
          </a:prstGeom>
          <a:noFill/>
          <a:ln>
            <a:noFill/>
          </a:ln>
        </p:spPr>
      </p:sp>
      <p:sp>
        <p:nvSpPr>
          <p:cNvPr id="546" name="Google Shape;546;p64"/>
          <p:cNvSpPr/>
          <p:nvPr>
            <p:ph idx="3" type="pic"/>
          </p:nvPr>
        </p:nvSpPr>
        <p:spPr>
          <a:xfrm>
            <a:off x="311725" y="1133300"/>
            <a:ext cx="4027500" cy="2392800"/>
          </a:xfrm>
          <a:prstGeom prst="rect">
            <a:avLst/>
          </a:prstGeom>
          <a:noFill/>
          <a:ln>
            <a:noFill/>
          </a:ln>
        </p:spPr>
      </p:sp>
      <p:sp>
        <p:nvSpPr>
          <p:cNvPr id="547" name="Google Shape;547;p64"/>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48" name="Google Shape;548;p6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49" name="Google Shape;549;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50" name="Google Shape;550;p64"/>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51" name="Google Shape;551;p64"/>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552" name="Shape 552"/>
        <p:cNvGrpSpPr/>
        <p:nvPr/>
      </p:nvGrpSpPr>
      <p:grpSpPr>
        <a:xfrm>
          <a:off x="0" y="0"/>
          <a:ext cx="0" cy="0"/>
          <a:chOff x="0" y="0"/>
          <a:chExt cx="0" cy="0"/>
        </a:xfrm>
      </p:grpSpPr>
      <p:sp>
        <p:nvSpPr>
          <p:cNvPr id="553" name="Google Shape;553;p65"/>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54" name="Google Shape;554;p65"/>
          <p:cNvSpPr/>
          <p:nvPr>
            <p:ph idx="2" type="pic"/>
          </p:nvPr>
        </p:nvSpPr>
        <p:spPr>
          <a:xfrm>
            <a:off x="6205225" y="1128325"/>
            <a:ext cx="2627100" cy="2273100"/>
          </a:xfrm>
          <a:prstGeom prst="rect">
            <a:avLst/>
          </a:prstGeom>
          <a:noFill/>
          <a:ln>
            <a:noFill/>
          </a:ln>
        </p:spPr>
      </p:sp>
      <p:sp>
        <p:nvSpPr>
          <p:cNvPr id="555" name="Google Shape;555;p65"/>
          <p:cNvSpPr/>
          <p:nvPr>
            <p:ph idx="3" type="pic"/>
          </p:nvPr>
        </p:nvSpPr>
        <p:spPr>
          <a:xfrm>
            <a:off x="311725" y="1128325"/>
            <a:ext cx="2627100" cy="2273100"/>
          </a:xfrm>
          <a:prstGeom prst="rect">
            <a:avLst/>
          </a:prstGeom>
          <a:noFill/>
          <a:ln>
            <a:noFill/>
          </a:ln>
        </p:spPr>
      </p:sp>
      <p:sp>
        <p:nvSpPr>
          <p:cNvPr id="556" name="Google Shape;556;p65"/>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57" name="Google Shape;557;p65"/>
          <p:cNvSpPr/>
          <p:nvPr>
            <p:ph idx="5" type="pic"/>
          </p:nvPr>
        </p:nvSpPr>
        <p:spPr>
          <a:xfrm>
            <a:off x="3255250" y="1128325"/>
            <a:ext cx="2627100" cy="2273100"/>
          </a:xfrm>
          <a:prstGeom prst="rect">
            <a:avLst/>
          </a:prstGeom>
          <a:noFill/>
          <a:ln>
            <a:noFill/>
          </a:ln>
        </p:spPr>
      </p:sp>
      <p:sp>
        <p:nvSpPr>
          <p:cNvPr id="558" name="Google Shape;558;p65"/>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59" name="Google Shape;559;p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60" name="Google Shape;560;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61" name="Google Shape;561;p65"/>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62" name="Google Shape;562;p65"/>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63" name="Google Shape;563;p65"/>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564" name="Shape 564"/>
        <p:cNvGrpSpPr/>
        <p:nvPr/>
      </p:nvGrpSpPr>
      <p:grpSpPr>
        <a:xfrm>
          <a:off x="0" y="0"/>
          <a:ext cx="0" cy="0"/>
          <a:chOff x="0" y="0"/>
          <a:chExt cx="0" cy="0"/>
        </a:xfrm>
      </p:grpSpPr>
      <p:sp>
        <p:nvSpPr>
          <p:cNvPr id="565" name="Google Shape;565;p66"/>
          <p:cNvSpPr/>
          <p:nvPr>
            <p:ph idx="2" type="pic"/>
          </p:nvPr>
        </p:nvSpPr>
        <p:spPr>
          <a:xfrm>
            <a:off x="311700" y="445025"/>
            <a:ext cx="8520600" cy="4218300"/>
          </a:xfrm>
          <a:prstGeom prst="rect">
            <a:avLst/>
          </a:prstGeom>
          <a:noFill/>
          <a:ln>
            <a:noFill/>
          </a:ln>
        </p:spPr>
      </p:sp>
      <p:sp>
        <p:nvSpPr>
          <p:cNvPr id="566" name="Google Shape;566;p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567" name="Shape 567"/>
        <p:cNvGrpSpPr/>
        <p:nvPr/>
      </p:nvGrpSpPr>
      <p:grpSpPr>
        <a:xfrm>
          <a:off x="0" y="0"/>
          <a:ext cx="0" cy="0"/>
          <a:chOff x="0" y="0"/>
          <a:chExt cx="0" cy="0"/>
        </a:xfrm>
      </p:grpSpPr>
      <p:sp>
        <p:nvSpPr>
          <p:cNvPr id="568" name="Google Shape;568;p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69" name="Google Shape;569;p67"/>
          <p:cNvSpPr/>
          <p:nvPr>
            <p:ph idx="2" type="pic"/>
          </p:nvPr>
        </p:nvSpPr>
        <p:spPr>
          <a:xfrm>
            <a:off x="3389600" y="118913"/>
            <a:ext cx="1643700" cy="1535100"/>
          </a:xfrm>
          <a:prstGeom prst="rect">
            <a:avLst/>
          </a:prstGeom>
          <a:noFill/>
          <a:ln>
            <a:noFill/>
          </a:ln>
        </p:spPr>
      </p:sp>
      <p:sp>
        <p:nvSpPr>
          <p:cNvPr id="570" name="Google Shape;570;p67"/>
          <p:cNvSpPr/>
          <p:nvPr>
            <p:ph idx="3" type="pic"/>
          </p:nvPr>
        </p:nvSpPr>
        <p:spPr>
          <a:xfrm>
            <a:off x="5195935" y="118913"/>
            <a:ext cx="1643700" cy="1535100"/>
          </a:xfrm>
          <a:prstGeom prst="rect">
            <a:avLst/>
          </a:prstGeom>
          <a:noFill/>
          <a:ln>
            <a:noFill/>
          </a:ln>
        </p:spPr>
      </p:sp>
      <p:sp>
        <p:nvSpPr>
          <p:cNvPr id="571" name="Google Shape;571;p67"/>
          <p:cNvSpPr/>
          <p:nvPr>
            <p:ph idx="4" type="pic"/>
          </p:nvPr>
        </p:nvSpPr>
        <p:spPr>
          <a:xfrm>
            <a:off x="7002270" y="118913"/>
            <a:ext cx="1643700" cy="1535100"/>
          </a:xfrm>
          <a:prstGeom prst="rect">
            <a:avLst/>
          </a:prstGeom>
          <a:noFill/>
          <a:ln>
            <a:noFill/>
          </a:ln>
        </p:spPr>
      </p:sp>
      <p:sp>
        <p:nvSpPr>
          <p:cNvPr id="572" name="Google Shape;572;p67"/>
          <p:cNvSpPr/>
          <p:nvPr>
            <p:ph idx="5" type="pic"/>
          </p:nvPr>
        </p:nvSpPr>
        <p:spPr>
          <a:xfrm>
            <a:off x="3389588" y="1804212"/>
            <a:ext cx="1643700" cy="1535100"/>
          </a:xfrm>
          <a:prstGeom prst="rect">
            <a:avLst/>
          </a:prstGeom>
          <a:noFill/>
          <a:ln>
            <a:noFill/>
          </a:ln>
        </p:spPr>
      </p:sp>
      <p:sp>
        <p:nvSpPr>
          <p:cNvPr id="573" name="Google Shape;573;p67"/>
          <p:cNvSpPr/>
          <p:nvPr>
            <p:ph idx="6" type="pic"/>
          </p:nvPr>
        </p:nvSpPr>
        <p:spPr>
          <a:xfrm>
            <a:off x="5195922" y="1804212"/>
            <a:ext cx="1643700" cy="1535100"/>
          </a:xfrm>
          <a:prstGeom prst="rect">
            <a:avLst/>
          </a:prstGeom>
          <a:noFill/>
          <a:ln>
            <a:noFill/>
          </a:ln>
        </p:spPr>
      </p:sp>
      <p:sp>
        <p:nvSpPr>
          <p:cNvPr id="574" name="Google Shape;574;p67"/>
          <p:cNvSpPr/>
          <p:nvPr>
            <p:ph idx="7" type="pic"/>
          </p:nvPr>
        </p:nvSpPr>
        <p:spPr>
          <a:xfrm>
            <a:off x="7002257" y="1804212"/>
            <a:ext cx="1643700" cy="1535100"/>
          </a:xfrm>
          <a:prstGeom prst="rect">
            <a:avLst/>
          </a:prstGeom>
          <a:noFill/>
          <a:ln>
            <a:noFill/>
          </a:ln>
        </p:spPr>
      </p:sp>
      <p:sp>
        <p:nvSpPr>
          <p:cNvPr id="575" name="Google Shape;575;p67"/>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6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576" name="Google Shape;576;p67"/>
          <p:cNvSpPr/>
          <p:nvPr>
            <p:ph idx="8" type="pic"/>
          </p:nvPr>
        </p:nvSpPr>
        <p:spPr>
          <a:xfrm>
            <a:off x="3389588" y="3489487"/>
            <a:ext cx="1643700" cy="1535100"/>
          </a:xfrm>
          <a:prstGeom prst="rect">
            <a:avLst/>
          </a:prstGeom>
          <a:noFill/>
          <a:ln>
            <a:noFill/>
          </a:ln>
        </p:spPr>
      </p:sp>
      <p:sp>
        <p:nvSpPr>
          <p:cNvPr id="577" name="Google Shape;577;p67"/>
          <p:cNvSpPr/>
          <p:nvPr>
            <p:ph idx="9" type="pic"/>
          </p:nvPr>
        </p:nvSpPr>
        <p:spPr>
          <a:xfrm>
            <a:off x="5195922" y="3489487"/>
            <a:ext cx="1643700" cy="1535100"/>
          </a:xfrm>
          <a:prstGeom prst="rect">
            <a:avLst/>
          </a:prstGeom>
          <a:noFill/>
          <a:ln>
            <a:noFill/>
          </a:ln>
        </p:spPr>
      </p:sp>
      <p:sp>
        <p:nvSpPr>
          <p:cNvPr id="578" name="Google Shape;578;p67"/>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55" Type="http://schemas.openxmlformats.org/officeDocument/2006/relationships/theme" Target="../theme/theme3.xml"/><Relationship Id="rId10" Type="http://schemas.openxmlformats.org/officeDocument/2006/relationships/slideLayout" Target="../slideLayouts/slideLayout21.xml"/><Relationship Id="rId54" Type="http://schemas.openxmlformats.org/officeDocument/2006/relationships/slideLayout" Target="../slideLayouts/slideLayout6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6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228600" y="457200"/>
            <a:ext cx="5120700" cy="13071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Space Grotesk"/>
              <a:buNone/>
              <a:defRPr b="1" sz="3600">
                <a:solidFill>
                  <a:schemeClr val="dk1"/>
                </a:solidFill>
                <a:latin typeface="Space Grotesk"/>
                <a:ea typeface="Space Grotesk"/>
                <a:cs typeface="Space Grotesk"/>
                <a:sym typeface="Space Grotesk"/>
              </a:defRPr>
            </a:lvl1pPr>
            <a:lvl2pPr lvl="1">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2pPr>
            <a:lvl3pPr lvl="2">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3pPr>
            <a:lvl4pPr lvl="3">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4pPr>
            <a:lvl5pPr lvl="4">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5pPr>
            <a:lvl6pPr lvl="5">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6pPr>
            <a:lvl7pPr lvl="6">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7pPr>
            <a:lvl8pPr lvl="7">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8pPr>
            <a:lvl9pPr lvl="8">
              <a:spcBef>
                <a:spcPts val="0"/>
              </a:spcBef>
              <a:spcAft>
                <a:spcPts val="0"/>
              </a:spcAft>
              <a:buClr>
                <a:schemeClr val="dk1"/>
              </a:buClr>
              <a:buSzPts val="4800"/>
              <a:buFont typeface="Space Grotesk"/>
              <a:buNone/>
              <a:defRPr b="1" sz="4800">
                <a:solidFill>
                  <a:schemeClr val="dk1"/>
                </a:solidFill>
                <a:latin typeface="Space Grotesk"/>
                <a:ea typeface="Space Grotesk"/>
                <a:cs typeface="Space Grotesk"/>
                <a:sym typeface="Space Grotesk"/>
              </a:defRPr>
            </a:lvl9pPr>
          </a:lstStyle>
          <a:p/>
        </p:txBody>
      </p:sp>
      <p:sp>
        <p:nvSpPr>
          <p:cNvPr id="52" name="Google Shape;52;p13"/>
          <p:cNvSpPr txBox="1"/>
          <p:nvPr>
            <p:ph idx="1" type="body"/>
          </p:nvPr>
        </p:nvSpPr>
        <p:spPr>
          <a:xfrm>
            <a:off x="228600" y="3180525"/>
            <a:ext cx="8686800" cy="17394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1pPr>
            <a:lvl2pPr indent="-304800" lvl="1" marL="9144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2pPr>
            <a:lvl3pPr indent="-304800" lvl="2" marL="13716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3pPr>
            <a:lvl4pPr indent="-304800" lvl="3" marL="18288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4pPr>
            <a:lvl5pPr indent="-304800" lvl="4" marL="22860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5pPr>
            <a:lvl6pPr indent="-304800" lvl="5" marL="27432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6pPr>
            <a:lvl7pPr indent="-304800" lvl="6" marL="32004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7pPr>
            <a:lvl8pPr indent="-304800" lvl="7" marL="36576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8pPr>
            <a:lvl9pPr indent="-304800" lvl="8" marL="4114800">
              <a:spcBef>
                <a:spcPts val="0"/>
              </a:spcBef>
              <a:spcAft>
                <a:spcPts val="0"/>
              </a:spcAft>
              <a:buClr>
                <a:schemeClr val="dk1"/>
              </a:buClr>
              <a:buSzPts val="1200"/>
              <a:buFont typeface="Space Grotesk"/>
              <a:buChar char="■"/>
              <a:defRPr sz="1200">
                <a:solidFill>
                  <a:schemeClr val="dk1"/>
                </a:solidFill>
                <a:latin typeface="Space Grotesk"/>
                <a:ea typeface="Space Grotesk"/>
                <a:cs typeface="Space Grotesk"/>
                <a:sym typeface="Space Grotesk"/>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Lst>
  <mc:AlternateContent>
    <mc:Choice Requires="p14">
      <p:transition spd="slow" p14:dur="16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099">
          <p15:clr>
            <a:srgbClr val="E46962"/>
          </p15:clr>
        </p15:guide>
        <p15:guide id="2" pos="3744">
          <p15:clr>
            <a:srgbClr val="E46962"/>
          </p15:clr>
        </p15:guide>
        <p15:guide id="3" pos="144">
          <p15:clr>
            <a:srgbClr val="E46962"/>
          </p15:clr>
        </p15:guide>
        <p15:guide id="4" pos="216">
          <p15:clr>
            <a:srgbClr val="E46962"/>
          </p15:clr>
        </p15:guide>
        <p15:guide id="5" pos="593">
          <p15:clr>
            <a:srgbClr val="E46962"/>
          </p15:clr>
        </p15:guide>
        <p15:guide id="6" pos="669">
          <p15:clr>
            <a:srgbClr val="E46962"/>
          </p15:clr>
        </p15:guide>
        <p15:guide id="7" pos="1044">
          <p15:clr>
            <a:srgbClr val="E46962"/>
          </p15:clr>
        </p15:guide>
        <p15:guide id="8" pos="1119">
          <p15:clr>
            <a:srgbClr val="E46962"/>
          </p15:clr>
        </p15:guide>
        <p15:guide id="9" pos="1494">
          <p15:clr>
            <a:srgbClr val="E46962"/>
          </p15:clr>
        </p15:guide>
        <p15:guide id="10" pos="1569">
          <p15:clr>
            <a:srgbClr val="E46962"/>
          </p15:clr>
        </p15:guide>
        <p15:guide id="11" pos="1944">
          <p15:clr>
            <a:srgbClr val="E46962"/>
          </p15:clr>
        </p15:guide>
        <p15:guide id="12" pos="2019">
          <p15:clr>
            <a:srgbClr val="E46962"/>
          </p15:clr>
        </p15:guide>
        <p15:guide id="13" pos="2394">
          <p15:clr>
            <a:srgbClr val="E46962"/>
          </p15:clr>
        </p15:guide>
        <p15:guide id="14" pos="2469">
          <p15:clr>
            <a:srgbClr val="E46962"/>
          </p15:clr>
        </p15:guide>
        <p15:guide id="15" pos="2844">
          <p15:clr>
            <a:srgbClr val="E46962"/>
          </p15:clr>
        </p15:guide>
        <p15:guide id="16" pos="2919">
          <p15:clr>
            <a:srgbClr val="E46962"/>
          </p15:clr>
        </p15:guide>
        <p15:guide id="17" pos="3294">
          <p15:clr>
            <a:srgbClr val="E46962"/>
          </p15:clr>
        </p15:guide>
        <p15:guide id="18" pos="3370">
          <p15:clr>
            <a:srgbClr val="E46962"/>
          </p15:clr>
        </p15:guide>
        <p15:guide id="19" pos="3816">
          <p15:clr>
            <a:srgbClr val="E46962"/>
          </p15:clr>
        </p15:guide>
        <p15:guide id="20" pos="4194">
          <p15:clr>
            <a:srgbClr val="E46962"/>
          </p15:clr>
        </p15:guide>
        <p15:guide id="21" pos="4270">
          <p15:clr>
            <a:srgbClr val="E46962"/>
          </p15:clr>
        </p15:guide>
        <p15:guide id="22" pos="4644">
          <p15:clr>
            <a:srgbClr val="E46962"/>
          </p15:clr>
        </p15:guide>
        <p15:guide id="23" pos="4720">
          <p15:clr>
            <a:srgbClr val="E46962"/>
          </p15:clr>
        </p15:guide>
        <p15:guide id="24" pos="5094">
          <p15:clr>
            <a:srgbClr val="E46962"/>
          </p15:clr>
        </p15:guide>
        <p15:guide id="25" pos="5170">
          <p15:clr>
            <a:srgbClr val="E46962"/>
          </p15:clr>
        </p15:guide>
        <p15:guide id="26" pos="5544">
          <p15:clr>
            <a:srgbClr val="E46962"/>
          </p15:clr>
        </p15:guide>
        <p15:guide id="27" pos="5616">
          <p15:clr>
            <a:srgbClr val="E46962"/>
          </p15:clr>
        </p15:guide>
        <p15:guide id="28" orient="horz" pos="141">
          <p15:clr>
            <a:srgbClr val="E46962"/>
          </p15:clr>
        </p15:guide>
        <p15:guide id="29" orient="horz" pos="288">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582" name="Shape 582"/>
        <p:cNvGrpSpPr/>
        <p:nvPr/>
      </p:nvGrpSpPr>
      <p:grpSpPr>
        <a:xfrm>
          <a:off x="0" y="0"/>
          <a:ext cx="0" cy="0"/>
          <a:chOff x="0" y="0"/>
          <a:chExt cx="0" cy="0"/>
        </a:xfrm>
      </p:grpSpPr>
      <p:pic>
        <p:nvPicPr>
          <p:cNvPr descr="Forest dense with evergreen trees." id="583" name="Google Shape;583;p68"/>
          <p:cNvPicPr preferRelativeResize="0"/>
          <p:nvPr>
            <p:ph idx="2" type="pic"/>
          </p:nvPr>
        </p:nvPicPr>
        <p:blipFill rotWithShape="1">
          <a:blip r:embed="rId3">
            <a:alphaModFix/>
          </a:blip>
          <a:srcRect b="7526" l="0" r="0" t="7518"/>
          <a:stretch/>
        </p:blipFill>
        <p:spPr>
          <a:xfrm>
            <a:off x="0" y="0"/>
            <a:ext cx="9144003" cy="5143501"/>
          </a:xfrm>
          <a:prstGeom prst="rect">
            <a:avLst/>
          </a:prstGeom>
        </p:spPr>
      </p:pic>
      <p:sp>
        <p:nvSpPr>
          <p:cNvPr id="584" name="Google Shape;584;p68"/>
          <p:cNvSpPr txBox="1"/>
          <p:nvPr>
            <p:ph type="title"/>
          </p:nvPr>
        </p:nvSpPr>
        <p:spPr>
          <a:xfrm>
            <a:off x="450800" y="2052100"/>
            <a:ext cx="8572500" cy="11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Kheti Insight</a:t>
            </a:r>
            <a:endParaRPr/>
          </a:p>
          <a:p>
            <a:pPr indent="0" lvl="0" marL="0" rtl="0" algn="l">
              <a:spcBef>
                <a:spcPts val="0"/>
              </a:spcBef>
              <a:spcAft>
                <a:spcPts val="0"/>
              </a:spcAft>
              <a:buNone/>
            </a:pPr>
            <a:r>
              <a:t/>
            </a:r>
            <a:endParaRPr/>
          </a:p>
        </p:txBody>
      </p:sp>
      <p:sp>
        <p:nvSpPr>
          <p:cNvPr id="585" name="Google Shape;585;p68"/>
          <p:cNvSpPr txBox="1"/>
          <p:nvPr>
            <p:ph idx="1" type="subTitle"/>
          </p:nvPr>
        </p:nvSpPr>
        <p:spPr>
          <a:xfrm>
            <a:off x="342750" y="3820125"/>
            <a:ext cx="8458500" cy="5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By: - Dev Lapsiwala, Vedant Agarwal, Vedant Agrawal, </a:t>
            </a:r>
            <a:r>
              <a:rPr lang="en" sz="2200"/>
              <a:t>Pranay Singhal</a:t>
            </a:r>
            <a:endParaRPr sz="2200"/>
          </a:p>
        </p:txBody>
      </p:sp>
      <p:cxnSp>
        <p:nvCxnSpPr>
          <p:cNvPr id="586" name="Google Shape;586;p68"/>
          <p:cNvCxnSpPr/>
          <p:nvPr/>
        </p:nvCxnSpPr>
        <p:spPr>
          <a:xfrm>
            <a:off x="285475" y="1983988"/>
            <a:ext cx="8458500" cy="0"/>
          </a:xfrm>
          <a:prstGeom prst="straightConnector1">
            <a:avLst/>
          </a:prstGeom>
          <a:noFill/>
          <a:ln cap="flat" cmpd="sng" w="28575">
            <a:solidFill>
              <a:schemeClr val="dk1"/>
            </a:solidFill>
            <a:prstDash val="solid"/>
            <a:round/>
            <a:headEnd len="med" w="med" type="none"/>
            <a:tailEnd len="med" w="med" type="none"/>
          </a:ln>
        </p:spPr>
      </p:cxnSp>
      <p:cxnSp>
        <p:nvCxnSpPr>
          <p:cNvPr id="587" name="Google Shape;587;p68"/>
          <p:cNvCxnSpPr/>
          <p:nvPr/>
        </p:nvCxnSpPr>
        <p:spPr>
          <a:xfrm>
            <a:off x="342750" y="3860913"/>
            <a:ext cx="8458500" cy="0"/>
          </a:xfrm>
          <a:prstGeom prst="straightConnector1">
            <a:avLst/>
          </a:prstGeom>
          <a:noFill/>
          <a:ln cap="flat" cmpd="sng" w="76200">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77"/>
          <p:cNvSpPr txBox="1"/>
          <p:nvPr>
            <p:ph type="title"/>
          </p:nvPr>
        </p:nvSpPr>
        <p:spPr>
          <a:xfrm>
            <a:off x="230900" y="457200"/>
            <a:ext cx="5712900" cy="5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679" name="Google Shape;679;p77"/>
          <p:cNvSpPr txBox="1"/>
          <p:nvPr>
            <p:ph idx="1" type="subTitle"/>
          </p:nvPr>
        </p:nvSpPr>
        <p:spPr>
          <a:xfrm>
            <a:off x="228600" y="2574575"/>
            <a:ext cx="8685600" cy="54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1"/>
              </a:buClr>
              <a:buSzPts val="1100"/>
              <a:buNone/>
            </a:pPr>
            <a:r>
              <a:rPr lang="en"/>
              <a:t>How have you interacted with farmers of lower income levels?</a:t>
            </a:r>
            <a:endParaRPr/>
          </a:p>
        </p:txBody>
      </p:sp>
      <p:sp>
        <p:nvSpPr>
          <p:cNvPr id="680" name="Google Shape;680;p77"/>
          <p:cNvSpPr txBox="1"/>
          <p:nvPr>
            <p:ph idx="2" type="subTitle"/>
          </p:nvPr>
        </p:nvSpPr>
        <p:spPr>
          <a:xfrm>
            <a:off x="228600" y="3174600"/>
            <a:ext cx="8685600" cy="54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1"/>
              </a:buClr>
              <a:buSzPts val="1100"/>
              <a:buNone/>
            </a:pPr>
            <a:r>
              <a:rPr lang="en"/>
              <a:t>What were the farmers outlooks on your product?</a:t>
            </a:r>
            <a:endParaRPr/>
          </a:p>
        </p:txBody>
      </p:sp>
      <p:sp>
        <p:nvSpPr>
          <p:cNvPr id="681" name="Google Shape;681;p77"/>
          <p:cNvSpPr txBox="1"/>
          <p:nvPr>
            <p:ph idx="3" type="subTitle"/>
          </p:nvPr>
        </p:nvSpPr>
        <p:spPr>
          <a:xfrm>
            <a:off x="228600" y="3774600"/>
            <a:ext cx="8685600" cy="54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1"/>
              </a:buClr>
              <a:buSzPts val="1100"/>
              <a:buNone/>
            </a:pPr>
            <a:r>
              <a:rPr lang="en"/>
              <a:t>How</a:t>
            </a:r>
            <a:r>
              <a:rPr lang="en"/>
              <a:t> does your product place in the </a:t>
            </a:r>
            <a:r>
              <a:rPr lang="en"/>
              <a:t>necessity</a:t>
            </a:r>
            <a:r>
              <a:rPr lang="en"/>
              <a:t> of the farmers?</a:t>
            </a:r>
            <a:endParaRPr/>
          </a:p>
        </p:txBody>
      </p:sp>
      <p:sp>
        <p:nvSpPr>
          <p:cNvPr id="682" name="Google Shape;682;p77"/>
          <p:cNvSpPr txBox="1"/>
          <p:nvPr>
            <p:ph idx="9" type="subTitle"/>
          </p:nvPr>
        </p:nvSpPr>
        <p:spPr>
          <a:xfrm>
            <a:off x="229750" y="1374500"/>
            <a:ext cx="8685600" cy="54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problems have you faced in trying to work with farmers</a:t>
            </a:r>
            <a:endParaRPr/>
          </a:p>
        </p:txBody>
      </p:sp>
      <p:sp>
        <p:nvSpPr>
          <p:cNvPr id="683" name="Google Shape;683;p77"/>
          <p:cNvSpPr txBox="1"/>
          <p:nvPr>
            <p:ph idx="13" type="subTitle"/>
          </p:nvPr>
        </p:nvSpPr>
        <p:spPr>
          <a:xfrm>
            <a:off x="229750" y="1974525"/>
            <a:ext cx="8685600" cy="54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1"/>
              </a:buClr>
              <a:buSzPts val="1100"/>
              <a:buNone/>
            </a:pPr>
            <a:r>
              <a:rPr lang="en"/>
              <a:t>What are problems you are looking to solve?</a:t>
            </a:r>
            <a:endParaRPr/>
          </a:p>
        </p:txBody>
      </p:sp>
      <p:grpSp>
        <p:nvGrpSpPr>
          <p:cNvPr id="684" name="Google Shape;684;p77"/>
          <p:cNvGrpSpPr/>
          <p:nvPr/>
        </p:nvGrpSpPr>
        <p:grpSpPr>
          <a:xfrm>
            <a:off x="227875" y="223475"/>
            <a:ext cx="1214400" cy="170400"/>
            <a:chOff x="304025" y="203375"/>
            <a:chExt cx="1214400" cy="170400"/>
          </a:xfrm>
        </p:grpSpPr>
        <p:sp>
          <p:nvSpPr>
            <p:cNvPr id="685" name="Google Shape;685;p77"/>
            <p:cNvSpPr/>
            <p:nvPr/>
          </p:nvSpPr>
          <p:spPr>
            <a:xfrm>
              <a:off x="304025" y="203650"/>
              <a:ext cx="1214400" cy="169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dk1"/>
                  </a:solidFill>
                  <a:latin typeface="Space Grotesk"/>
                  <a:ea typeface="Space Grotesk"/>
                  <a:cs typeface="Space Grotesk"/>
                  <a:sym typeface="Space Grotesk"/>
                </a:rPr>
                <a:t>Section</a:t>
              </a:r>
              <a:endParaRPr sz="800">
                <a:solidFill>
                  <a:schemeClr val="dk1"/>
                </a:solidFill>
                <a:latin typeface="Space Grotesk"/>
                <a:ea typeface="Space Grotesk"/>
                <a:cs typeface="Space Grotesk"/>
                <a:sym typeface="Space Grotesk"/>
              </a:endParaRPr>
            </a:p>
          </p:txBody>
        </p:sp>
        <p:cxnSp>
          <p:nvCxnSpPr>
            <p:cNvPr id="686" name="Google Shape;686;p77"/>
            <p:cNvCxnSpPr/>
            <p:nvPr/>
          </p:nvCxnSpPr>
          <p:spPr>
            <a:xfrm>
              <a:off x="1181225" y="203375"/>
              <a:ext cx="600" cy="170400"/>
            </a:xfrm>
            <a:prstGeom prst="straightConnector1">
              <a:avLst/>
            </a:prstGeom>
            <a:noFill/>
            <a:ln cap="flat" cmpd="sng" w="9525">
              <a:solidFill>
                <a:schemeClr val="dk2"/>
              </a:solidFill>
              <a:prstDash val="solid"/>
              <a:round/>
              <a:headEnd len="med" w="med" type="none"/>
              <a:tailEnd len="med" w="med" type="none"/>
            </a:ln>
          </p:spPr>
        </p:cxnSp>
      </p:grpSp>
      <p:sp>
        <p:nvSpPr>
          <p:cNvPr id="687" name="Google Shape;687;p77"/>
          <p:cNvSpPr txBox="1"/>
          <p:nvPr>
            <p:ph idx="12" type="sldNum"/>
          </p:nvPr>
        </p:nvSpPr>
        <p:spPr>
          <a:xfrm>
            <a:off x="1105675" y="223000"/>
            <a:ext cx="336600" cy="170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800">
                <a:solidFill>
                  <a:schemeClr val="dk1"/>
                </a:solidFill>
                <a:latin typeface="Space Grotesk"/>
                <a:ea typeface="Space Grotesk"/>
                <a:cs typeface="Space Grotesk"/>
                <a:sym typeface="Space Grotesk"/>
              </a:rPr>
              <a:t>‹#›</a:t>
            </a:fld>
            <a:endParaRPr sz="800">
              <a:solidFill>
                <a:schemeClr val="dk1"/>
              </a:solidFill>
              <a:latin typeface="Space Grotesk"/>
              <a:ea typeface="Space Grotesk"/>
              <a:cs typeface="Space Grotesk"/>
              <a:sym typeface="Space Grotesk"/>
            </a:endParaRPr>
          </a:p>
        </p:txBody>
      </p:sp>
      <p:cxnSp>
        <p:nvCxnSpPr>
          <p:cNvPr id="688" name="Google Shape;688;p77"/>
          <p:cNvCxnSpPr/>
          <p:nvPr/>
        </p:nvCxnSpPr>
        <p:spPr>
          <a:xfrm>
            <a:off x="1105075" y="223475"/>
            <a:ext cx="600" cy="1704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69"/>
          <p:cNvSpPr txBox="1"/>
          <p:nvPr>
            <p:ph idx="5" type="title"/>
          </p:nvPr>
        </p:nvSpPr>
        <p:spPr>
          <a:xfrm>
            <a:off x="3320850" y="2350838"/>
            <a:ext cx="2502300" cy="73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a:t>Unsustainable farming </a:t>
            </a:r>
            <a:endParaRPr/>
          </a:p>
        </p:txBody>
      </p:sp>
      <p:sp>
        <p:nvSpPr>
          <p:cNvPr id="593" name="Google Shape;593;p69"/>
          <p:cNvSpPr txBox="1"/>
          <p:nvPr>
            <p:ph type="title"/>
          </p:nvPr>
        </p:nvSpPr>
        <p:spPr>
          <a:xfrm>
            <a:off x="230900" y="457200"/>
            <a:ext cx="2974800" cy="5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purpose</a:t>
            </a:r>
            <a:endParaRPr/>
          </a:p>
        </p:txBody>
      </p:sp>
      <p:sp>
        <p:nvSpPr>
          <p:cNvPr id="594" name="Google Shape;594;p69"/>
          <p:cNvSpPr txBox="1"/>
          <p:nvPr>
            <p:ph idx="2" type="body"/>
          </p:nvPr>
        </p:nvSpPr>
        <p:spPr>
          <a:xfrm>
            <a:off x="3381875" y="3436875"/>
            <a:ext cx="2456400" cy="16146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accent1"/>
              </a:buClr>
              <a:buSzPts val="1100"/>
              <a:buFont typeface="Arial"/>
              <a:buNone/>
            </a:pPr>
            <a:r>
              <a:rPr lang="en"/>
              <a:t>⬤ </a:t>
            </a:r>
            <a:r>
              <a:rPr b="1" lang="en"/>
              <a:t>Opportunity 1</a:t>
            </a:r>
            <a:endParaRPr b="1"/>
          </a:p>
          <a:p>
            <a:pPr indent="0" lvl="0" marL="0" rtl="0" algn="l">
              <a:lnSpc>
                <a:spcPct val="115000"/>
              </a:lnSpc>
              <a:spcBef>
                <a:spcPts val="0"/>
              </a:spcBef>
              <a:spcAft>
                <a:spcPts val="0"/>
              </a:spcAft>
              <a:buClr>
                <a:schemeClr val="accent1"/>
              </a:buClr>
              <a:buSzPts val="1100"/>
              <a:buFont typeface="Arial"/>
              <a:buNone/>
            </a:pPr>
            <a:r>
              <a:rPr lang="en"/>
              <a:t>The farmers </a:t>
            </a:r>
            <a:r>
              <a:rPr lang="en"/>
              <a:t>don't</a:t>
            </a:r>
            <a:r>
              <a:rPr lang="en"/>
              <a:t> have the knowledge of how to use water and fertilizers in a sustainable manner</a:t>
            </a:r>
            <a:endParaRPr/>
          </a:p>
          <a:p>
            <a:pPr indent="0" lvl="0" marL="0" rtl="0" algn="l">
              <a:lnSpc>
                <a:spcPct val="115000"/>
              </a:lnSpc>
              <a:spcBef>
                <a:spcPts val="0"/>
              </a:spcBef>
              <a:spcAft>
                <a:spcPts val="0"/>
              </a:spcAft>
              <a:buClr>
                <a:schemeClr val="accent1"/>
              </a:buClr>
              <a:buSzPts val="1100"/>
              <a:buNone/>
            </a:pPr>
            <a:r>
              <a:t/>
            </a:r>
            <a:endParaRPr/>
          </a:p>
          <a:p>
            <a:pPr indent="0" lvl="0" marL="0" rtl="0" algn="l">
              <a:lnSpc>
                <a:spcPct val="115000"/>
              </a:lnSpc>
              <a:spcBef>
                <a:spcPts val="0"/>
              </a:spcBef>
              <a:spcAft>
                <a:spcPts val="0"/>
              </a:spcAft>
              <a:buClr>
                <a:schemeClr val="accent1"/>
              </a:buClr>
              <a:buSzPts val="1100"/>
              <a:buNone/>
            </a:pPr>
            <a:r>
              <a:rPr lang="en"/>
              <a:t>⬤ </a:t>
            </a:r>
            <a:r>
              <a:rPr b="1" lang="en"/>
              <a:t>Opportunity 2</a:t>
            </a:r>
            <a:endParaRPr/>
          </a:p>
          <a:p>
            <a:pPr indent="0" lvl="0" marL="0" rtl="0" algn="l">
              <a:lnSpc>
                <a:spcPct val="115000"/>
              </a:lnSpc>
              <a:spcBef>
                <a:spcPts val="0"/>
              </a:spcBef>
              <a:spcAft>
                <a:spcPts val="0"/>
              </a:spcAft>
              <a:buClr>
                <a:schemeClr val="accent1"/>
              </a:buClr>
              <a:buSzPts val="1100"/>
              <a:buNone/>
            </a:pPr>
            <a:r>
              <a:rPr lang="en"/>
              <a:t>The soil quality of the farms keeps decreasing over time</a:t>
            </a:r>
            <a:endParaRPr/>
          </a:p>
        </p:txBody>
      </p:sp>
      <p:sp>
        <p:nvSpPr>
          <p:cNvPr id="595" name="Google Shape;595;p69"/>
          <p:cNvSpPr txBox="1"/>
          <p:nvPr>
            <p:ph idx="3" type="body"/>
          </p:nvPr>
        </p:nvSpPr>
        <p:spPr>
          <a:xfrm>
            <a:off x="6331250" y="3436875"/>
            <a:ext cx="2456400" cy="16146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accent1"/>
              </a:buClr>
              <a:buSzPts val="1100"/>
              <a:buFont typeface="Arial"/>
              <a:buNone/>
            </a:pPr>
            <a:r>
              <a:rPr lang="en"/>
              <a:t>⬤ </a:t>
            </a:r>
            <a:r>
              <a:rPr b="1" lang="en"/>
              <a:t>Opportunity 1</a:t>
            </a:r>
            <a:endParaRPr b="1"/>
          </a:p>
          <a:p>
            <a:pPr indent="0" lvl="0" marL="0" rtl="0" algn="l">
              <a:lnSpc>
                <a:spcPct val="115000"/>
              </a:lnSpc>
              <a:spcBef>
                <a:spcPts val="0"/>
              </a:spcBef>
              <a:spcAft>
                <a:spcPts val="0"/>
              </a:spcAft>
              <a:buClr>
                <a:schemeClr val="accent1"/>
              </a:buClr>
              <a:buSzPts val="1100"/>
              <a:buFont typeface="Arial"/>
              <a:buNone/>
            </a:pPr>
            <a:r>
              <a:rPr lang="en"/>
              <a:t>Farmers cannot afford technology to make their lives easier due to cost.</a:t>
            </a:r>
            <a:endParaRPr/>
          </a:p>
          <a:p>
            <a:pPr indent="0" lvl="0" marL="0" rtl="0" algn="l">
              <a:lnSpc>
                <a:spcPct val="115000"/>
              </a:lnSpc>
              <a:spcBef>
                <a:spcPts val="0"/>
              </a:spcBef>
              <a:spcAft>
                <a:spcPts val="0"/>
              </a:spcAft>
              <a:buClr>
                <a:schemeClr val="accent1"/>
              </a:buClr>
              <a:buSzPts val="1100"/>
              <a:buNone/>
            </a:pPr>
            <a:r>
              <a:t/>
            </a:r>
            <a:endParaRPr b="1"/>
          </a:p>
          <a:p>
            <a:pPr indent="0" lvl="0" marL="0" rtl="0" algn="l">
              <a:lnSpc>
                <a:spcPct val="115000"/>
              </a:lnSpc>
              <a:spcBef>
                <a:spcPts val="0"/>
              </a:spcBef>
              <a:spcAft>
                <a:spcPts val="0"/>
              </a:spcAft>
              <a:buClr>
                <a:schemeClr val="accent1"/>
              </a:buClr>
              <a:buSzPts val="1100"/>
              <a:buNone/>
            </a:pPr>
            <a:r>
              <a:rPr lang="en"/>
              <a:t>⬤ </a:t>
            </a:r>
            <a:r>
              <a:rPr b="1" lang="en"/>
              <a:t>Opportunity </a:t>
            </a:r>
            <a:r>
              <a:rPr b="1" lang="en"/>
              <a:t>2</a:t>
            </a:r>
            <a:endParaRPr/>
          </a:p>
          <a:p>
            <a:pPr indent="0" lvl="0" marL="0" rtl="0" algn="l">
              <a:lnSpc>
                <a:spcPct val="115000"/>
              </a:lnSpc>
              <a:spcBef>
                <a:spcPts val="0"/>
              </a:spcBef>
              <a:spcAft>
                <a:spcPts val="0"/>
              </a:spcAft>
              <a:buClr>
                <a:schemeClr val="accent1"/>
              </a:buClr>
              <a:buSzPts val="1100"/>
              <a:buNone/>
            </a:pPr>
            <a:r>
              <a:rPr lang="en"/>
              <a:t>The farmers </a:t>
            </a:r>
            <a:r>
              <a:rPr lang="en"/>
              <a:t>don't</a:t>
            </a:r>
            <a:r>
              <a:rPr lang="en"/>
              <a:t> know what all is available in the market today.</a:t>
            </a:r>
            <a:endParaRPr/>
          </a:p>
        </p:txBody>
      </p:sp>
      <p:sp>
        <p:nvSpPr>
          <p:cNvPr id="596" name="Google Shape;596;p69"/>
          <p:cNvSpPr txBox="1"/>
          <p:nvPr>
            <p:ph idx="4" type="title"/>
          </p:nvPr>
        </p:nvSpPr>
        <p:spPr>
          <a:xfrm>
            <a:off x="333375" y="2431250"/>
            <a:ext cx="2502300" cy="73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Low </a:t>
            </a:r>
            <a:r>
              <a:rPr lang="en"/>
              <a:t>yields</a:t>
            </a:r>
            <a:endParaRPr/>
          </a:p>
        </p:txBody>
      </p:sp>
      <p:sp>
        <p:nvSpPr>
          <p:cNvPr id="597" name="Google Shape;597;p69"/>
          <p:cNvSpPr txBox="1"/>
          <p:nvPr>
            <p:ph idx="1" type="body"/>
          </p:nvPr>
        </p:nvSpPr>
        <p:spPr>
          <a:xfrm>
            <a:off x="432500" y="3285600"/>
            <a:ext cx="2456400" cy="16146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Clr>
                <a:schemeClr val="accent1"/>
              </a:buClr>
              <a:buSzPts val="1100"/>
              <a:buNone/>
            </a:pPr>
            <a:r>
              <a:rPr lang="en"/>
              <a:t>⬤ </a:t>
            </a:r>
            <a:r>
              <a:rPr b="1" lang="en"/>
              <a:t>Opportunity</a:t>
            </a:r>
            <a:r>
              <a:rPr b="1" lang="en"/>
              <a:t> </a:t>
            </a:r>
            <a:r>
              <a:rPr b="1" lang="en"/>
              <a:t>1</a:t>
            </a:r>
            <a:endParaRPr b="1"/>
          </a:p>
          <a:p>
            <a:pPr indent="0" lvl="0" marL="0" rtl="0" algn="l">
              <a:lnSpc>
                <a:spcPct val="115000"/>
              </a:lnSpc>
              <a:spcBef>
                <a:spcPts val="0"/>
              </a:spcBef>
              <a:spcAft>
                <a:spcPts val="0"/>
              </a:spcAft>
              <a:buClr>
                <a:schemeClr val="accent1"/>
              </a:buClr>
              <a:buSzPts val="1100"/>
              <a:buFont typeface="Arial"/>
              <a:buNone/>
            </a:pPr>
            <a:r>
              <a:rPr lang="en"/>
              <a:t>Farmers don’t have the knowledge or the capability to increase their </a:t>
            </a:r>
            <a:r>
              <a:rPr lang="en"/>
              <a:t>yields</a:t>
            </a:r>
            <a:endParaRPr/>
          </a:p>
          <a:p>
            <a:pPr indent="0" lvl="0" marL="0" rtl="0" algn="l">
              <a:lnSpc>
                <a:spcPct val="115000"/>
              </a:lnSpc>
              <a:spcBef>
                <a:spcPts val="0"/>
              </a:spcBef>
              <a:spcAft>
                <a:spcPts val="0"/>
              </a:spcAft>
              <a:buClr>
                <a:schemeClr val="accent1"/>
              </a:buClr>
              <a:buSzPts val="1100"/>
              <a:buNone/>
            </a:pPr>
            <a:r>
              <a:t/>
            </a:r>
            <a:endParaRPr/>
          </a:p>
          <a:p>
            <a:pPr indent="0" lvl="0" marL="0" rtl="0" algn="l">
              <a:lnSpc>
                <a:spcPct val="115000"/>
              </a:lnSpc>
              <a:spcBef>
                <a:spcPts val="0"/>
              </a:spcBef>
              <a:spcAft>
                <a:spcPts val="0"/>
              </a:spcAft>
              <a:buClr>
                <a:schemeClr val="accent1"/>
              </a:buClr>
              <a:buSzPts val="1100"/>
              <a:buNone/>
            </a:pPr>
            <a:r>
              <a:rPr lang="en"/>
              <a:t>⬤ </a:t>
            </a:r>
            <a:r>
              <a:rPr b="1" lang="en"/>
              <a:t>Opportunity </a:t>
            </a:r>
            <a:r>
              <a:rPr b="1" lang="en"/>
              <a:t>2</a:t>
            </a:r>
            <a:endParaRPr/>
          </a:p>
          <a:p>
            <a:pPr indent="0" lvl="0" marL="0" rtl="0" algn="l">
              <a:lnSpc>
                <a:spcPct val="115000"/>
              </a:lnSpc>
              <a:spcBef>
                <a:spcPts val="0"/>
              </a:spcBef>
              <a:spcAft>
                <a:spcPts val="0"/>
              </a:spcAft>
              <a:buClr>
                <a:schemeClr val="accent1"/>
              </a:buClr>
              <a:buSzPts val="1100"/>
              <a:buNone/>
            </a:pPr>
            <a:r>
              <a:rPr lang="en"/>
              <a:t>They are not being able to get enough income to try and attain a higher </a:t>
            </a:r>
            <a:r>
              <a:rPr lang="en"/>
              <a:t>yield</a:t>
            </a:r>
            <a:r>
              <a:rPr lang="en"/>
              <a:t>.</a:t>
            </a:r>
            <a:endParaRPr/>
          </a:p>
        </p:txBody>
      </p:sp>
      <p:sp>
        <p:nvSpPr>
          <p:cNvPr id="598" name="Google Shape;598;p69"/>
          <p:cNvSpPr txBox="1"/>
          <p:nvPr>
            <p:ph idx="6" type="title"/>
          </p:nvPr>
        </p:nvSpPr>
        <p:spPr>
          <a:xfrm>
            <a:off x="6308325" y="2350838"/>
            <a:ext cx="2502300" cy="73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accent1"/>
              </a:buClr>
              <a:buSzPts val="1100"/>
              <a:buFont typeface="Arial"/>
              <a:buNone/>
            </a:pPr>
            <a:r>
              <a:rPr lang="en"/>
              <a:t>Unaware of the latest technology</a:t>
            </a:r>
            <a:endParaRPr/>
          </a:p>
        </p:txBody>
      </p:sp>
      <p:sp>
        <p:nvSpPr>
          <p:cNvPr id="599" name="Google Shape;599;p69"/>
          <p:cNvSpPr txBox="1"/>
          <p:nvPr>
            <p:ph idx="7" type="body"/>
          </p:nvPr>
        </p:nvSpPr>
        <p:spPr>
          <a:xfrm>
            <a:off x="227875" y="1019400"/>
            <a:ext cx="8694000" cy="9819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accent1"/>
              </a:buClr>
              <a:buSzPts val="1100"/>
              <a:buNone/>
            </a:pPr>
            <a:r>
              <a:rPr lang="en" sz="1600"/>
              <a:t>The project is designed to provide farmers of India, who are not being given an equal opportunity, a change to connect to technology and make their practices sustainable. </a:t>
            </a:r>
            <a:endParaRPr sz="1600"/>
          </a:p>
        </p:txBody>
      </p:sp>
      <p:grpSp>
        <p:nvGrpSpPr>
          <p:cNvPr id="600" name="Google Shape;600;p69"/>
          <p:cNvGrpSpPr/>
          <p:nvPr/>
        </p:nvGrpSpPr>
        <p:grpSpPr>
          <a:xfrm>
            <a:off x="227875" y="223475"/>
            <a:ext cx="1214500" cy="170400"/>
            <a:chOff x="304025" y="203375"/>
            <a:chExt cx="1214500" cy="170400"/>
          </a:xfrm>
        </p:grpSpPr>
        <p:sp>
          <p:nvSpPr>
            <p:cNvPr id="601" name="Google Shape;601;p69"/>
            <p:cNvSpPr txBox="1"/>
            <p:nvPr/>
          </p:nvSpPr>
          <p:spPr>
            <a:xfrm>
              <a:off x="304025" y="203650"/>
              <a:ext cx="578700" cy="16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lt1"/>
                  </a:solidFill>
                </a:rPr>
                <a:t>Section</a:t>
              </a:r>
              <a:endParaRPr sz="800">
                <a:solidFill>
                  <a:schemeClr val="lt1"/>
                </a:solidFill>
              </a:endParaRPr>
            </a:p>
          </p:txBody>
        </p:sp>
        <p:sp>
          <p:nvSpPr>
            <p:cNvPr id="602" name="Google Shape;602;p69"/>
            <p:cNvSpPr txBox="1"/>
            <p:nvPr/>
          </p:nvSpPr>
          <p:spPr>
            <a:xfrm>
              <a:off x="1194225" y="203650"/>
              <a:ext cx="324300" cy="169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a:solidFill>
                    <a:schemeClr val="lt1"/>
                  </a:solidFill>
                </a:rPr>
                <a:t>12</a:t>
              </a:r>
              <a:endParaRPr sz="800">
                <a:solidFill>
                  <a:schemeClr val="lt1"/>
                </a:solidFill>
              </a:endParaRPr>
            </a:p>
          </p:txBody>
        </p:sp>
        <p:cxnSp>
          <p:nvCxnSpPr>
            <p:cNvPr id="603" name="Google Shape;603;p69"/>
            <p:cNvCxnSpPr/>
            <p:nvPr/>
          </p:nvCxnSpPr>
          <p:spPr>
            <a:xfrm>
              <a:off x="1181225" y="203375"/>
              <a:ext cx="600" cy="170400"/>
            </a:xfrm>
            <a:prstGeom prst="straightConnector1">
              <a:avLst/>
            </a:prstGeom>
            <a:noFill/>
            <a:ln cap="flat" cmpd="sng" w="9525">
              <a:solidFill>
                <a:schemeClr val="lt1"/>
              </a:solidFill>
              <a:prstDash val="solid"/>
              <a:round/>
              <a:headEnd len="med" w="med" type="none"/>
              <a:tailEnd len="med" w="med" type="none"/>
            </a:ln>
          </p:spPr>
        </p:cxnSp>
      </p:grpSp>
      <p:grpSp>
        <p:nvGrpSpPr>
          <p:cNvPr id="604" name="Google Shape;604;p69"/>
          <p:cNvGrpSpPr/>
          <p:nvPr/>
        </p:nvGrpSpPr>
        <p:grpSpPr>
          <a:xfrm>
            <a:off x="227875" y="223475"/>
            <a:ext cx="1214400" cy="170400"/>
            <a:chOff x="304025" y="203375"/>
            <a:chExt cx="1214400" cy="170400"/>
          </a:xfrm>
        </p:grpSpPr>
        <p:sp>
          <p:nvSpPr>
            <p:cNvPr id="605" name="Google Shape;605;p69"/>
            <p:cNvSpPr/>
            <p:nvPr/>
          </p:nvSpPr>
          <p:spPr>
            <a:xfrm>
              <a:off x="304025" y="203650"/>
              <a:ext cx="1214400" cy="1695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accent1"/>
                </a:buClr>
                <a:buSzPts val="1100"/>
                <a:buNone/>
              </a:pPr>
              <a:r>
                <a:rPr lang="en" sz="800">
                  <a:solidFill>
                    <a:schemeClr val="dk2"/>
                  </a:solidFill>
                  <a:latin typeface="Space Grotesk"/>
                  <a:ea typeface="Space Grotesk"/>
                  <a:cs typeface="Space Grotesk"/>
                  <a:sym typeface="Space Grotesk"/>
                </a:rPr>
                <a:t>Section</a:t>
              </a:r>
              <a:endParaRPr sz="800">
                <a:solidFill>
                  <a:schemeClr val="dk2"/>
                </a:solidFill>
                <a:latin typeface="Space Grotesk"/>
                <a:ea typeface="Space Grotesk"/>
                <a:cs typeface="Space Grotesk"/>
                <a:sym typeface="Space Grotesk"/>
              </a:endParaRPr>
            </a:p>
          </p:txBody>
        </p:sp>
        <p:cxnSp>
          <p:nvCxnSpPr>
            <p:cNvPr id="606" name="Google Shape;606;p69"/>
            <p:cNvCxnSpPr/>
            <p:nvPr/>
          </p:nvCxnSpPr>
          <p:spPr>
            <a:xfrm>
              <a:off x="1181225" y="203375"/>
              <a:ext cx="600" cy="170400"/>
            </a:xfrm>
            <a:prstGeom prst="straightConnector1">
              <a:avLst/>
            </a:prstGeom>
            <a:noFill/>
            <a:ln cap="flat" cmpd="sng" w="9525">
              <a:solidFill>
                <a:schemeClr val="dk2"/>
              </a:solidFill>
              <a:prstDash val="solid"/>
              <a:round/>
              <a:headEnd len="med" w="med" type="none"/>
              <a:tailEnd len="med" w="med" type="none"/>
            </a:ln>
          </p:spPr>
        </p:cxnSp>
      </p:grpSp>
      <p:sp>
        <p:nvSpPr>
          <p:cNvPr id="607" name="Google Shape;607;p69"/>
          <p:cNvSpPr txBox="1"/>
          <p:nvPr>
            <p:ph idx="12" type="sldNum"/>
          </p:nvPr>
        </p:nvSpPr>
        <p:spPr>
          <a:xfrm>
            <a:off x="1105700" y="223000"/>
            <a:ext cx="336600" cy="170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800">
                <a:solidFill>
                  <a:schemeClr val="dk2"/>
                </a:solidFill>
                <a:latin typeface="Space Grotesk"/>
                <a:ea typeface="Space Grotesk"/>
                <a:cs typeface="Space Grotesk"/>
                <a:sym typeface="Space Grotesk"/>
              </a:rPr>
              <a:t>‹#›</a:t>
            </a:fld>
            <a:endParaRPr sz="800">
              <a:solidFill>
                <a:schemeClr val="dk2"/>
              </a:solidFill>
              <a:latin typeface="Space Grotesk"/>
              <a:ea typeface="Space Grotesk"/>
              <a:cs typeface="Space Grotesk"/>
              <a:sym typeface="Space Grotesk"/>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pic>
        <p:nvPicPr>
          <p:cNvPr descr="Two people and two dogs on a large rock by a small lake." id="612" name="Google Shape;612;p70"/>
          <p:cNvPicPr preferRelativeResize="0"/>
          <p:nvPr>
            <p:ph idx="2" type="pic"/>
          </p:nvPr>
        </p:nvPicPr>
        <p:blipFill rotWithShape="1">
          <a:blip r:embed="rId3">
            <a:alphaModFix/>
          </a:blip>
          <a:srcRect b="7806" l="0" r="0" t="7798"/>
          <a:stretch/>
        </p:blipFill>
        <p:spPr>
          <a:xfrm>
            <a:off x="0" y="0"/>
            <a:ext cx="9144003" cy="5143501"/>
          </a:xfrm>
          <a:prstGeom prst="rect">
            <a:avLst/>
          </a:prstGeom>
        </p:spPr>
      </p:pic>
      <p:sp>
        <p:nvSpPr>
          <p:cNvPr id="613" name="Google Shape;613;p70"/>
          <p:cNvSpPr/>
          <p:nvPr/>
        </p:nvSpPr>
        <p:spPr>
          <a:xfrm rot="10800000">
            <a:off x="4304621" y="1842902"/>
            <a:ext cx="4839179" cy="3300348"/>
          </a:xfrm>
          <a:custGeom>
            <a:rect b="b" l="l" r="r" t="t"/>
            <a:pathLst>
              <a:path extrusionOk="0" h="96445" w="106268">
                <a:moveTo>
                  <a:pt x="0" y="0"/>
                </a:moveTo>
                <a:lnTo>
                  <a:pt x="0" y="96445"/>
                </a:lnTo>
                <a:lnTo>
                  <a:pt x="64511" y="96445"/>
                </a:lnTo>
                <a:lnTo>
                  <a:pt x="65582" y="96433"/>
                </a:lnTo>
                <a:lnTo>
                  <a:pt x="67714" y="96325"/>
                </a:lnTo>
                <a:lnTo>
                  <a:pt x="69821" y="96111"/>
                </a:lnTo>
                <a:lnTo>
                  <a:pt x="71893" y="95802"/>
                </a:lnTo>
                <a:lnTo>
                  <a:pt x="73929" y="95373"/>
                </a:lnTo>
                <a:lnTo>
                  <a:pt x="75929" y="94861"/>
                </a:lnTo>
                <a:lnTo>
                  <a:pt x="77894" y="94254"/>
                </a:lnTo>
                <a:lnTo>
                  <a:pt x="79811" y="93551"/>
                </a:lnTo>
                <a:lnTo>
                  <a:pt x="81680" y="92753"/>
                </a:lnTo>
                <a:lnTo>
                  <a:pt x="83514" y="91872"/>
                </a:lnTo>
                <a:lnTo>
                  <a:pt x="85288" y="90908"/>
                </a:lnTo>
                <a:lnTo>
                  <a:pt x="87003" y="89860"/>
                </a:lnTo>
                <a:lnTo>
                  <a:pt x="88670" y="88741"/>
                </a:lnTo>
                <a:lnTo>
                  <a:pt x="90277" y="87538"/>
                </a:lnTo>
                <a:lnTo>
                  <a:pt x="91825" y="86264"/>
                </a:lnTo>
                <a:lnTo>
                  <a:pt x="93313" y="84907"/>
                </a:lnTo>
                <a:lnTo>
                  <a:pt x="94730" y="83490"/>
                </a:lnTo>
                <a:lnTo>
                  <a:pt x="96076" y="82014"/>
                </a:lnTo>
                <a:lnTo>
                  <a:pt x="97350" y="80466"/>
                </a:lnTo>
                <a:lnTo>
                  <a:pt x="98552" y="78858"/>
                </a:lnTo>
                <a:lnTo>
                  <a:pt x="99683" y="77191"/>
                </a:lnTo>
                <a:lnTo>
                  <a:pt x="100731" y="75465"/>
                </a:lnTo>
                <a:lnTo>
                  <a:pt x="101696" y="73691"/>
                </a:lnTo>
                <a:lnTo>
                  <a:pt x="102577" y="71869"/>
                </a:lnTo>
                <a:lnTo>
                  <a:pt x="103362" y="70000"/>
                </a:lnTo>
                <a:lnTo>
                  <a:pt x="104065" y="68083"/>
                </a:lnTo>
                <a:lnTo>
                  <a:pt x="104684" y="66118"/>
                </a:lnTo>
                <a:lnTo>
                  <a:pt x="105196" y="64118"/>
                </a:lnTo>
                <a:lnTo>
                  <a:pt x="105613" y="62082"/>
                </a:lnTo>
                <a:lnTo>
                  <a:pt x="105934" y="60010"/>
                </a:lnTo>
                <a:lnTo>
                  <a:pt x="106149" y="57902"/>
                </a:lnTo>
                <a:lnTo>
                  <a:pt x="106256" y="55771"/>
                </a:lnTo>
                <a:lnTo>
                  <a:pt x="106268" y="54688"/>
                </a:lnTo>
                <a:lnTo>
                  <a:pt x="1062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70"/>
          <p:cNvSpPr/>
          <p:nvPr/>
        </p:nvSpPr>
        <p:spPr>
          <a:xfrm rot="10800000">
            <a:off x="-24151" y="-45"/>
            <a:ext cx="5191751" cy="1591570"/>
          </a:xfrm>
          <a:custGeom>
            <a:rect b="b" l="l" r="r" t="t"/>
            <a:pathLst>
              <a:path extrusionOk="0" h="44198" w="161825">
                <a:moveTo>
                  <a:pt x="24885" y="0"/>
                </a:moveTo>
                <a:lnTo>
                  <a:pt x="23588" y="72"/>
                </a:lnTo>
                <a:lnTo>
                  <a:pt x="22290" y="203"/>
                </a:lnTo>
                <a:lnTo>
                  <a:pt x="21028" y="393"/>
                </a:lnTo>
                <a:lnTo>
                  <a:pt x="19777" y="643"/>
                </a:lnTo>
                <a:lnTo>
                  <a:pt x="18551" y="965"/>
                </a:lnTo>
                <a:lnTo>
                  <a:pt x="17360" y="1334"/>
                </a:lnTo>
                <a:lnTo>
                  <a:pt x="16182" y="1762"/>
                </a:lnTo>
                <a:lnTo>
                  <a:pt x="15039" y="2250"/>
                </a:lnTo>
                <a:lnTo>
                  <a:pt x="13919" y="2786"/>
                </a:lnTo>
                <a:lnTo>
                  <a:pt x="12836" y="3382"/>
                </a:lnTo>
                <a:lnTo>
                  <a:pt x="11776" y="4025"/>
                </a:lnTo>
                <a:lnTo>
                  <a:pt x="10764" y="4703"/>
                </a:lnTo>
                <a:lnTo>
                  <a:pt x="9776" y="5441"/>
                </a:lnTo>
                <a:lnTo>
                  <a:pt x="8835" y="6227"/>
                </a:lnTo>
                <a:lnTo>
                  <a:pt x="7918" y="7049"/>
                </a:lnTo>
                <a:lnTo>
                  <a:pt x="7061" y="7918"/>
                </a:lnTo>
                <a:lnTo>
                  <a:pt x="6228" y="8823"/>
                </a:lnTo>
                <a:lnTo>
                  <a:pt x="5454" y="9776"/>
                </a:lnTo>
                <a:lnTo>
                  <a:pt x="4715" y="10752"/>
                </a:lnTo>
                <a:lnTo>
                  <a:pt x="4025" y="11776"/>
                </a:lnTo>
                <a:lnTo>
                  <a:pt x="3382" y="12824"/>
                </a:lnTo>
                <a:lnTo>
                  <a:pt x="2798" y="13919"/>
                </a:lnTo>
                <a:lnTo>
                  <a:pt x="2251" y="15026"/>
                </a:lnTo>
                <a:lnTo>
                  <a:pt x="1774" y="16181"/>
                </a:lnTo>
                <a:lnTo>
                  <a:pt x="1346" y="17348"/>
                </a:lnTo>
                <a:lnTo>
                  <a:pt x="965" y="18551"/>
                </a:lnTo>
                <a:lnTo>
                  <a:pt x="655" y="19777"/>
                </a:lnTo>
                <a:lnTo>
                  <a:pt x="393" y="21016"/>
                </a:lnTo>
                <a:lnTo>
                  <a:pt x="203" y="22290"/>
                </a:lnTo>
                <a:lnTo>
                  <a:pt x="72" y="23575"/>
                </a:lnTo>
                <a:lnTo>
                  <a:pt x="0" y="24885"/>
                </a:lnTo>
                <a:lnTo>
                  <a:pt x="0" y="25540"/>
                </a:lnTo>
                <a:lnTo>
                  <a:pt x="0" y="44198"/>
                </a:lnTo>
                <a:lnTo>
                  <a:pt x="161825" y="44198"/>
                </a:lnTo>
                <a:lnTo>
                  <a:pt x="1618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70"/>
          <p:cNvSpPr txBox="1"/>
          <p:nvPr>
            <p:ph type="title"/>
          </p:nvPr>
        </p:nvSpPr>
        <p:spPr>
          <a:xfrm>
            <a:off x="230900" y="457175"/>
            <a:ext cx="4403700" cy="68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Vision</a:t>
            </a:r>
            <a:endParaRPr/>
          </a:p>
        </p:txBody>
      </p:sp>
      <p:sp>
        <p:nvSpPr>
          <p:cNvPr id="616" name="Google Shape;616;p70"/>
          <p:cNvSpPr txBox="1"/>
          <p:nvPr>
            <p:ph idx="3" type="body"/>
          </p:nvPr>
        </p:nvSpPr>
        <p:spPr>
          <a:xfrm>
            <a:off x="4841100" y="2310450"/>
            <a:ext cx="4074300" cy="27231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lang="en" sz="1500">
                <a:latin typeface="Space Grotesk Medium"/>
                <a:ea typeface="Space Grotesk Medium"/>
                <a:cs typeface="Space Grotesk Medium"/>
                <a:sym typeface="Space Grotesk Medium"/>
              </a:rPr>
              <a:t>We ai</a:t>
            </a:r>
            <a:r>
              <a:rPr lang="en" sz="1500">
                <a:latin typeface="Space Grotesk Medium"/>
                <a:ea typeface="Space Grotesk Medium"/>
                <a:cs typeface="Space Grotesk Medium"/>
                <a:sym typeface="Space Grotesk Medium"/>
              </a:rPr>
              <a:t>m to make</a:t>
            </a:r>
            <a:r>
              <a:rPr lang="en" sz="1500">
                <a:latin typeface="Space Grotesk Medium"/>
                <a:ea typeface="Space Grotesk Medium"/>
                <a:cs typeface="Space Grotesk Medium"/>
                <a:sym typeface="Space Grotesk Medium"/>
              </a:rPr>
              <a:t> the lives of indian farmer more economical, ensure their practices are </a:t>
            </a:r>
            <a:r>
              <a:rPr lang="en" sz="1500">
                <a:latin typeface="Space Grotesk Medium"/>
                <a:ea typeface="Space Grotesk Medium"/>
                <a:cs typeface="Space Grotesk Medium"/>
                <a:sym typeface="Space Grotesk Medium"/>
              </a:rPr>
              <a:t>sustainable</a:t>
            </a:r>
            <a:r>
              <a:rPr lang="en" sz="1500">
                <a:latin typeface="Space Grotesk Medium"/>
                <a:ea typeface="Space Grotesk Medium"/>
                <a:cs typeface="Space Grotesk Medium"/>
                <a:sym typeface="Space Grotesk Medium"/>
              </a:rPr>
              <a:t> and </a:t>
            </a:r>
            <a:r>
              <a:rPr lang="en" sz="1500">
                <a:latin typeface="Space Grotesk Medium"/>
                <a:ea typeface="Space Grotesk Medium"/>
                <a:cs typeface="Space Grotesk Medium"/>
                <a:sym typeface="Space Grotesk Medium"/>
              </a:rPr>
              <a:t>ensure</a:t>
            </a:r>
            <a:r>
              <a:rPr lang="en" sz="1500">
                <a:latin typeface="Space Grotesk Medium"/>
                <a:ea typeface="Space Grotesk Medium"/>
                <a:cs typeface="Space Grotesk Medium"/>
                <a:sym typeface="Space Grotesk Medium"/>
              </a:rPr>
              <a:t> that they are well connected to technology. This can be accomplished by teaching them about their soil health and helping them understand how to </a:t>
            </a:r>
            <a:r>
              <a:rPr lang="en" sz="1500">
                <a:latin typeface="Space Grotesk Medium"/>
                <a:ea typeface="Space Grotesk Medium"/>
                <a:cs typeface="Space Grotesk Medium"/>
                <a:sym typeface="Space Grotesk Medium"/>
              </a:rPr>
              <a:t>change</a:t>
            </a:r>
            <a:r>
              <a:rPr lang="en" sz="1500">
                <a:latin typeface="Space Grotesk Medium"/>
                <a:ea typeface="Space Grotesk Medium"/>
                <a:cs typeface="Space Grotesk Medium"/>
                <a:sym typeface="Space Grotesk Medium"/>
              </a:rPr>
              <a:t> their practices to more sustainable methods in order to be more </a:t>
            </a:r>
            <a:r>
              <a:rPr lang="en" sz="1500">
                <a:latin typeface="Space Grotesk Medium"/>
                <a:ea typeface="Space Grotesk Medium"/>
                <a:cs typeface="Space Grotesk Medium"/>
                <a:sym typeface="Space Grotesk Medium"/>
              </a:rPr>
              <a:t>eco friendly</a:t>
            </a:r>
            <a:r>
              <a:rPr lang="en" sz="1500">
                <a:latin typeface="Space Grotesk Medium"/>
                <a:ea typeface="Space Grotesk Medium"/>
                <a:cs typeface="Space Grotesk Medium"/>
                <a:sym typeface="Space Grotesk Medium"/>
              </a:rPr>
              <a:t> all while increasing their </a:t>
            </a:r>
            <a:r>
              <a:rPr lang="en" sz="1500">
                <a:latin typeface="Space Grotesk Medium"/>
                <a:ea typeface="Space Grotesk Medium"/>
                <a:cs typeface="Space Grotesk Medium"/>
                <a:sym typeface="Space Grotesk Medium"/>
              </a:rPr>
              <a:t>yields</a:t>
            </a:r>
            <a:r>
              <a:rPr lang="en" sz="1500">
                <a:latin typeface="Space Grotesk Medium"/>
                <a:ea typeface="Space Grotesk Medium"/>
                <a:cs typeface="Space Grotesk Medium"/>
                <a:sym typeface="Space Grotesk Medium"/>
              </a:rPr>
              <a:t>.</a:t>
            </a:r>
            <a:endParaRPr sz="1500">
              <a:latin typeface="Space Grotesk Medium"/>
              <a:ea typeface="Space Grotesk Medium"/>
              <a:cs typeface="Space Grotesk Medium"/>
              <a:sym typeface="Space Grotesk Medium"/>
            </a:endParaRPr>
          </a:p>
        </p:txBody>
      </p:sp>
      <p:grpSp>
        <p:nvGrpSpPr>
          <p:cNvPr id="617" name="Google Shape;617;p70"/>
          <p:cNvGrpSpPr/>
          <p:nvPr/>
        </p:nvGrpSpPr>
        <p:grpSpPr>
          <a:xfrm>
            <a:off x="227875" y="223475"/>
            <a:ext cx="1214400" cy="170400"/>
            <a:chOff x="304025" y="203375"/>
            <a:chExt cx="1214400" cy="170400"/>
          </a:xfrm>
        </p:grpSpPr>
        <p:sp>
          <p:nvSpPr>
            <p:cNvPr id="618" name="Google Shape;618;p70"/>
            <p:cNvSpPr/>
            <p:nvPr/>
          </p:nvSpPr>
          <p:spPr>
            <a:xfrm>
              <a:off x="304025" y="203650"/>
              <a:ext cx="1214400" cy="169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dk1"/>
                  </a:solidFill>
                  <a:latin typeface="Space Grotesk"/>
                  <a:ea typeface="Space Grotesk"/>
                  <a:cs typeface="Space Grotesk"/>
                  <a:sym typeface="Space Grotesk"/>
                </a:rPr>
                <a:t>Section</a:t>
              </a:r>
              <a:endParaRPr sz="800">
                <a:solidFill>
                  <a:schemeClr val="dk1"/>
                </a:solidFill>
                <a:latin typeface="Space Grotesk"/>
                <a:ea typeface="Space Grotesk"/>
                <a:cs typeface="Space Grotesk"/>
                <a:sym typeface="Space Grotesk"/>
              </a:endParaRPr>
            </a:p>
          </p:txBody>
        </p:sp>
        <p:cxnSp>
          <p:nvCxnSpPr>
            <p:cNvPr id="619" name="Google Shape;619;p70"/>
            <p:cNvCxnSpPr/>
            <p:nvPr/>
          </p:nvCxnSpPr>
          <p:spPr>
            <a:xfrm>
              <a:off x="1181225" y="203375"/>
              <a:ext cx="600" cy="170400"/>
            </a:xfrm>
            <a:prstGeom prst="straightConnector1">
              <a:avLst/>
            </a:prstGeom>
            <a:noFill/>
            <a:ln cap="flat" cmpd="sng" w="9525">
              <a:solidFill>
                <a:schemeClr val="dk2"/>
              </a:solidFill>
              <a:prstDash val="solid"/>
              <a:round/>
              <a:headEnd len="med" w="med" type="none"/>
              <a:tailEnd len="med" w="med" type="none"/>
            </a:ln>
          </p:spPr>
        </p:cxnSp>
      </p:grpSp>
      <p:sp>
        <p:nvSpPr>
          <p:cNvPr id="620" name="Google Shape;620;p70"/>
          <p:cNvSpPr txBox="1"/>
          <p:nvPr>
            <p:ph idx="12" type="sldNum"/>
          </p:nvPr>
        </p:nvSpPr>
        <p:spPr>
          <a:xfrm>
            <a:off x="1105675" y="223000"/>
            <a:ext cx="336600" cy="170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800">
                <a:solidFill>
                  <a:schemeClr val="dk1"/>
                </a:solidFill>
                <a:latin typeface="Space Grotesk"/>
                <a:ea typeface="Space Grotesk"/>
                <a:cs typeface="Space Grotesk"/>
                <a:sym typeface="Space Grotesk"/>
              </a:rPr>
              <a:t>‹#›</a:t>
            </a:fld>
            <a:endParaRPr sz="800">
              <a:solidFill>
                <a:schemeClr val="dk1"/>
              </a:solidFill>
              <a:latin typeface="Space Grotesk"/>
              <a:ea typeface="Space Grotesk"/>
              <a:cs typeface="Space Grotesk"/>
              <a:sym typeface="Space Grotesk"/>
            </a:endParaRPr>
          </a:p>
        </p:txBody>
      </p:sp>
      <p:cxnSp>
        <p:nvCxnSpPr>
          <p:cNvPr id="621" name="Google Shape;621;p70"/>
          <p:cNvCxnSpPr/>
          <p:nvPr/>
        </p:nvCxnSpPr>
        <p:spPr>
          <a:xfrm>
            <a:off x="1105075" y="223475"/>
            <a:ext cx="600" cy="1704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71"/>
          <p:cNvSpPr txBox="1"/>
          <p:nvPr>
            <p:ph type="title"/>
          </p:nvPr>
        </p:nvSpPr>
        <p:spPr>
          <a:xfrm>
            <a:off x="292175" y="0"/>
            <a:ext cx="5826900" cy="5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Initial Prototype</a:t>
            </a:r>
            <a:endParaRPr/>
          </a:p>
        </p:txBody>
      </p:sp>
      <p:pic>
        <p:nvPicPr>
          <p:cNvPr id="627" name="Google Shape;627;p71" title="Screenshot 2025-04-16 171729.png"/>
          <p:cNvPicPr preferRelativeResize="0"/>
          <p:nvPr/>
        </p:nvPicPr>
        <p:blipFill>
          <a:blip r:embed="rId3">
            <a:alphaModFix/>
          </a:blip>
          <a:stretch>
            <a:fillRect/>
          </a:stretch>
        </p:blipFill>
        <p:spPr>
          <a:xfrm>
            <a:off x="1138713" y="861525"/>
            <a:ext cx="6866576" cy="3900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72"/>
          <p:cNvSpPr txBox="1"/>
          <p:nvPr>
            <p:ph idx="1" type="subTitle"/>
          </p:nvPr>
        </p:nvSpPr>
        <p:spPr>
          <a:xfrm>
            <a:off x="230900" y="1420775"/>
            <a:ext cx="2140200" cy="98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Coding</a:t>
            </a:r>
            <a:endParaRPr/>
          </a:p>
        </p:txBody>
      </p:sp>
      <p:sp>
        <p:nvSpPr>
          <p:cNvPr id="633" name="Google Shape;633;p72"/>
          <p:cNvSpPr txBox="1"/>
          <p:nvPr>
            <p:ph idx="2" type="subTitle"/>
          </p:nvPr>
        </p:nvSpPr>
        <p:spPr>
          <a:xfrm>
            <a:off x="230900" y="2657638"/>
            <a:ext cx="2140200" cy="98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Wiring</a:t>
            </a:r>
            <a:endParaRPr/>
          </a:p>
        </p:txBody>
      </p:sp>
      <p:sp>
        <p:nvSpPr>
          <p:cNvPr id="634" name="Google Shape;634;p72"/>
          <p:cNvSpPr txBox="1"/>
          <p:nvPr>
            <p:ph type="title"/>
          </p:nvPr>
        </p:nvSpPr>
        <p:spPr>
          <a:xfrm>
            <a:off x="230900" y="393875"/>
            <a:ext cx="7976400" cy="5622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None/>
            </a:pPr>
            <a:r>
              <a:rPr lang="en"/>
              <a:t>Challenges faced while developing the working model</a:t>
            </a:r>
            <a:endParaRPr/>
          </a:p>
        </p:txBody>
      </p:sp>
      <p:sp>
        <p:nvSpPr>
          <p:cNvPr id="635" name="Google Shape;635;p72"/>
          <p:cNvSpPr txBox="1"/>
          <p:nvPr>
            <p:ph idx="3" type="subTitle"/>
          </p:nvPr>
        </p:nvSpPr>
        <p:spPr>
          <a:xfrm>
            <a:off x="230900" y="3894525"/>
            <a:ext cx="2140200" cy="98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Power Supply</a:t>
            </a:r>
            <a:endParaRPr/>
          </a:p>
        </p:txBody>
      </p:sp>
      <p:sp>
        <p:nvSpPr>
          <p:cNvPr id="636" name="Google Shape;636;p72"/>
          <p:cNvSpPr txBox="1"/>
          <p:nvPr>
            <p:ph idx="4" type="body"/>
          </p:nvPr>
        </p:nvSpPr>
        <p:spPr>
          <a:xfrm>
            <a:off x="3086100" y="1421075"/>
            <a:ext cx="5829300" cy="987000"/>
          </a:xfrm>
          <a:prstGeom prst="rect">
            <a:avLst/>
          </a:prstGeom>
        </p:spPr>
        <p:txBody>
          <a:bodyPr anchorCtr="0" anchor="ctr" bIns="91425" lIns="91425" spcFirstLastPara="1" rIns="91425" wrap="square" tIns="91425">
            <a:noAutofit/>
          </a:bodyPr>
          <a:lstStyle/>
          <a:p>
            <a:pPr indent="0" lvl="0" marL="0" rtl="0" algn="l">
              <a:lnSpc>
                <a:spcPct val="110000"/>
              </a:lnSpc>
              <a:spcBef>
                <a:spcPts val="0"/>
              </a:spcBef>
              <a:spcAft>
                <a:spcPts val="0"/>
              </a:spcAft>
              <a:buNone/>
            </a:pPr>
            <a:r>
              <a:rPr lang="en"/>
              <a:t>Coding was one of our biggest challenges. Our robot had to move in all directions, control a servo actuator to raise and lower a sensor, and take input from another sensor—all at once. Managing this complexity led to messy code that didn’t work properly. We needed help from multiple mentors to fix and organize it, which taught us the importance of clean code and planning.</a:t>
            </a:r>
            <a:endParaRPr/>
          </a:p>
        </p:txBody>
      </p:sp>
      <p:sp>
        <p:nvSpPr>
          <p:cNvPr id="637" name="Google Shape;637;p72"/>
          <p:cNvSpPr txBox="1"/>
          <p:nvPr>
            <p:ph idx="5" type="body"/>
          </p:nvPr>
        </p:nvSpPr>
        <p:spPr>
          <a:xfrm>
            <a:off x="3086225" y="2657800"/>
            <a:ext cx="5829300" cy="987000"/>
          </a:xfrm>
          <a:prstGeom prst="rect">
            <a:avLst/>
          </a:prstGeom>
        </p:spPr>
        <p:txBody>
          <a:bodyPr anchorCtr="0" anchor="ctr" bIns="91425" lIns="91425" spcFirstLastPara="1" rIns="91425" wrap="square" tIns="91425">
            <a:noAutofit/>
          </a:bodyPr>
          <a:lstStyle/>
          <a:p>
            <a:pPr indent="0" lvl="0" marL="0" rtl="0" algn="l">
              <a:lnSpc>
                <a:spcPct val="110000"/>
              </a:lnSpc>
              <a:spcBef>
                <a:spcPts val="0"/>
              </a:spcBef>
              <a:spcAft>
                <a:spcPts val="0"/>
              </a:spcAft>
              <a:buNone/>
            </a:pPr>
            <a:r>
              <a:rPr lang="en"/>
              <a:t>Wiring was a major challenge since we had little experience and many components to connect. Tools like Fritzing and Tinkercad didn’t have the parts we needed, which made planning difficult. Eventually, we found Cirkit Designer, which worked well, and with help from a mentor, we were able to wire everything correctly.</a:t>
            </a:r>
            <a:endParaRPr/>
          </a:p>
        </p:txBody>
      </p:sp>
      <p:sp>
        <p:nvSpPr>
          <p:cNvPr id="638" name="Google Shape;638;p72"/>
          <p:cNvSpPr txBox="1"/>
          <p:nvPr>
            <p:ph idx="6" type="body"/>
          </p:nvPr>
        </p:nvSpPr>
        <p:spPr>
          <a:xfrm>
            <a:off x="3085975" y="3894525"/>
            <a:ext cx="5829300" cy="987000"/>
          </a:xfrm>
          <a:prstGeom prst="rect">
            <a:avLst/>
          </a:prstGeom>
        </p:spPr>
        <p:txBody>
          <a:bodyPr anchorCtr="0" anchor="ctr" bIns="91425" lIns="91425" spcFirstLastPara="1" rIns="91425" wrap="square" tIns="91425">
            <a:noAutofit/>
          </a:bodyPr>
          <a:lstStyle/>
          <a:p>
            <a:pPr indent="0" lvl="0" marL="0" rtl="0" algn="l">
              <a:lnSpc>
                <a:spcPct val="110000"/>
              </a:lnSpc>
              <a:spcBef>
                <a:spcPts val="0"/>
              </a:spcBef>
              <a:spcAft>
                <a:spcPts val="0"/>
              </a:spcAft>
              <a:buNone/>
            </a:pPr>
            <a:r>
              <a:rPr lang="en"/>
              <a:t>Power supply was another key challenge. We initially used 9V batteries, but our motor driver and tank drive drained them quickly—we went through at least four. It became clear that the setup needed more power than the batteries could provide. We switched to a wall connection for reliable performance, but we still haven’t found a practical onboard solution for powering the bot.</a:t>
            </a:r>
            <a:endParaRPr/>
          </a:p>
        </p:txBody>
      </p:sp>
      <p:grpSp>
        <p:nvGrpSpPr>
          <p:cNvPr id="639" name="Google Shape;639;p72"/>
          <p:cNvGrpSpPr/>
          <p:nvPr/>
        </p:nvGrpSpPr>
        <p:grpSpPr>
          <a:xfrm>
            <a:off x="227875" y="223475"/>
            <a:ext cx="1214500" cy="170400"/>
            <a:chOff x="304025" y="203375"/>
            <a:chExt cx="1214500" cy="170400"/>
          </a:xfrm>
        </p:grpSpPr>
        <p:sp>
          <p:nvSpPr>
            <p:cNvPr id="640" name="Google Shape;640;p72"/>
            <p:cNvSpPr txBox="1"/>
            <p:nvPr/>
          </p:nvSpPr>
          <p:spPr>
            <a:xfrm>
              <a:off x="304025" y="203650"/>
              <a:ext cx="578700" cy="16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lt1"/>
                  </a:solidFill>
                </a:rPr>
                <a:t>Section</a:t>
              </a:r>
              <a:endParaRPr sz="800">
                <a:solidFill>
                  <a:schemeClr val="lt1"/>
                </a:solidFill>
              </a:endParaRPr>
            </a:p>
          </p:txBody>
        </p:sp>
        <p:sp>
          <p:nvSpPr>
            <p:cNvPr id="641" name="Google Shape;641;p72"/>
            <p:cNvSpPr txBox="1"/>
            <p:nvPr/>
          </p:nvSpPr>
          <p:spPr>
            <a:xfrm>
              <a:off x="1194225" y="203650"/>
              <a:ext cx="324300" cy="169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00">
                  <a:solidFill>
                    <a:schemeClr val="lt1"/>
                  </a:solidFill>
                </a:rPr>
                <a:t>12</a:t>
              </a:r>
              <a:endParaRPr sz="800">
                <a:solidFill>
                  <a:schemeClr val="lt1"/>
                </a:solidFill>
              </a:endParaRPr>
            </a:p>
          </p:txBody>
        </p:sp>
        <p:cxnSp>
          <p:nvCxnSpPr>
            <p:cNvPr id="642" name="Google Shape;642;p72"/>
            <p:cNvCxnSpPr/>
            <p:nvPr/>
          </p:nvCxnSpPr>
          <p:spPr>
            <a:xfrm>
              <a:off x="1181225" y="203375"/>
              <a:ext cx="600" cy="170400"/>
            </a:xfrm>
            <a:prstGeom prst="straightConnector1">
              <a:avLst/>
            </a:prstGeom>
            <a:noFill/>
            <a:ln cap="flat" cmpd="sng" w="9525">
              <a:solidFill>
                <a:schemeClr val="lt1"/>
              </a:solidFill>
              <a:prstDash val="solid"/>
              <a:round/>
              <a:headEnd len="med" w="med" type="none"/>
              <a:tailEnd len="med" w="med" type="none"/>
            </a:ln>
          </p:spPr>
        </p:cxnSp>
      </p:grpSp>
      <p:grpSp>
        <p:nvGrpSpPr>
          <p:cNvPr id="643" name="Google Shape;643;p72"/>
          <p:cNvGrpSpPr/>
          <p:nvPr/>
        </p:nvGrpSpPr>
        <p:grpSpPr>
          <a:xfrm>
            <a:off x="227875" y="223475"/>
            <a:ext cx="1214400" cy="170400"/>
            <a:chOff x="304025" y="203375"/>
            <a:chExt cx="1214400" cy="170400"/>
          </a:xfrm>
        </p:grpSpPr>
        <p:sp>
          <p:nvSpPr>
            <p:cNvPr id="644" name="Google Shape;644;p72"/>
            <p:cNvSpPr/>
            <p:nvPr/>
          </p:nvSpPr>
          <p:spPr>
            <a:xfrm>
              <a:off x="304025" y="203650"/>
              <a:ext cx="1214400" cy="1695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dk2"/>
                  </a:solidFill>
                  <a:latin typeface="Space Grotesk"/>
                  <a:ea typeface="Space Grotesk"/>
                  <a:cs typeface="Space Grotesk"/>
                  <a:sym typeface="Space Grotesk"/>
                </a:rPr>
                <a:t>Section</a:t>
              </a:r>
              <a:endParaRPr sz="800">
                <a:solidFill>
                  <a:schemeClr val="dk2"/>
                </a:solidFill>
                <a:latin typeface="Space Grotesk"/>
                <a:ea typeface="Space Grotesk"/>
                <a:cs typeface="Space Grotesk"/>
                <a:sym typeface="Space Grotesk"/>
              </a:endParaRPr>
            </a:p>
          </p:txBody>
        </p:sp>
        <p:cxnSp>
          <p:nvCxnSpPr>
            <p:cNvPr id="645" name="Google Shape;645;p72"/>
            <p:cNvCxnSpPr/>
            <p:nvPr/>
          </p:nvCxnSpPr>
          <p:spPr>
            <a:xfrm>
              <a:off x="1181225" y="203375"/>
              <a:ext cx="600" cy="170400"/>
            </a:xfrm>
            <a:prstGeom prst="straightConnector1">
              <a:avLst/>
            </a:prstGeom>
            <a:noFill/>
            <a:ln cap="flat" cmpd="sng" w="9525">
              <a:solidFill>
                <a:schemeClr val="dk2"/>
              </a:solidFill>
              <a:prstDash val="solid"/>
              <a:round/>
              <a:headEnd len="med" w="med" type="none"/>
              <a:tailEnd len="med" w="med" type="none"/>
            </a:ln>
          </p:spPr>
        </p:cxnSp>
      </p:grpSp>
      <p:sp>
        <p:nvSpPr>
          <p:cNvPr id="646" name="Google Shape;646;p72"/>
          <p:cNvSpPr txBox="1"/>
          <p:nvPr>
            <p:ph idx="12" type="sldNum"/>
          </p:nvPr>
        </p:nvSpPr>
        <p:spPr>
          <a:xfrm>
            <a:off x="1105700" y="223000"/>
            <a:ext cx="336600" cy="170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800">
                <a:solidFill>
                  <a:schemeClr val="dk2"/>
                </a:solidFill>
                <a:latin typeface="Space Grotesk"/>
                <a:ea typeface="Space Grotesk"/>
                <a:cs typeface="Space Grotesk"/>
                <a:sym typeface="Space Grotesk"/>
              </a:rPr>
              <a:t>‹#›</a:t>
            </a:fld>
            <a:endParaRPr sz="800">
              <a:solidFill>
                <a:schemeClr val="dk2"/>
              </a:solidFill>
              <a:latin typeface="Space Grotesk"/>
              <a:ea typeface="Space Grotesk"/>
              <a:cs typeface="Space Grotesk"/>
              <a:sym typeface="Space Grotes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73"/>
          <p:cNvSpPr txBox="1"/>
          <p:nvPr>
            <p:ph type="title"/>
          </p:nvPr>
        </p:nvSpPr>
        <p:spPr>
          <a:xfrm>
            <a:off x="230900" y="457200"/>
            <a:ext cx="4406400" cy="5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Demo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5" name="Shape 655"/>
        <p:cNvGrpSpPr/>
        <p:nvPr/>
      </p:nvGrpSpPr>
      <p:grpSpPr>
        <a:xfrm>
          <a:off x="0" y="0"/>
          <a:ext cx="0" cy="0"/>
          <a:chOff x="0" y="0"/>
          <a:chExt cx="0" cy="0"/>
        </a:xfrm>
      </p:grpSpPr>
      <p:sp>
        <p:nvSpPr>
          <p:cNvPr id="656" name="Google Shape;656;p74"/>
          <p:cNvSpPr/>
          <p:nvPr/>
        </p:nvSpPr>
        <p:spPr>
          <a:xfrm>
            <a:off x="5487350" y="-343850"/>
            <a:ext cx="3884400" cy="14229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657" name="Google Shape;657;p74"/>
          <p:cNvSpPr txBox="1"/>
          <p:nvPr>
            <p:ph type="title"/>
          </p:nvPr>
        </p:nvSpPr>
        <p:spPr>
          <a:xfrm>
            <a:off x="5487350" y="-101975"/>
            <a:ext cx="3656700" cy="1308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5800">
                <a:solidFill>
                  <a:schemeClr val="dk2"/>
                </a:solidFill>
              </a:rPr>
              <a:t>The Code</a:t>
            </a:r>
            <a:endParaRPr sz="58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1" name="Shape 661"/>
        <p:cNvGrpSpPr/>
        <p:nvPr/>
      </p:nvGrpSpPr>
      <p:grpSpPr>
        <a:xfrm>
          <a:off x="0" y="0"/>
          <a:ext cx="0" cy="0"/>
          <a:chOff x="0" y="0"/>
          <a:chExt cx="0" cy="0"/>
        </a:xfrm>
      </p:grpSpPr>
      <p:sp>
        <p:nvSpPr>
          <p:cNvPr id="662" name="Google Shape;662;p75"/>
          <p:cNvSpPr/>
          <p:nvPr/>
        </p:nvSpPr>
        <p:spPr>
          <a:xfrm>
            <a:off x="6143250" y="-766400"/>
            <a:ext cx="3315000" cy="1994700"/>
          </a:xfrm>
          <a:prstGeom prst="flowChartAlternateProcess">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pace Grotesk"/>
              <a:ea typeface="Space Grotesk"/>
              <a:cs typeface="Space Grotesk"/>
              <a:sym typeface="Space Grotesk"/>
            </a:endParaRPr>
          </a:p>
        </p:txBody>
      </p:sp>
      <p:sp>
        <p:nvSpPr>
          <p:cNvPr id="663" name="Google Shape;663;p75"/>
          <p:cNvSpPr txBox="1"/>
          <p:nvPr>
            <p:ph type="title"/>
          </p:nvPr>
        </p:nvSpPr>
        <p:spPr>
          <a:xfrm>
            <a:off x="6143250" y="0"/>
            <a:ext cx="3627300" cy="122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400">
                <a:solidFill>
                  <a:schemeClr val="dk2"/>
                </a:solidFill>
              </a:rPr>
              <a:t>The Wiring</a:t>
            </a:r>
            <a:endParaRPr sz="44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pic>
        <p:nvPicPr>
          <p:cNvPr descr="Small lake surrounded by large trees with a bench." id="668" name="Google Shape;668;p76"/>
          <p:cNvPicPr preferRelativeResize="0"/>
          <p:nvPr>
            <p:ph idx="2" type="pic"/>
          </p:nvPr>
        </p:nvPicPr>
        <p:blipFill rotWithShape="1">
          <a:blip r:embed="rId3">
            <a:alphaModFix/>
          </a:blip>
          <a:srcRect b="7806" l="0" r="0" t="7798"/>
          <a:stretch/>
        </p:blipFill>
        <p:spPr>
          <a:xfrm>
            <a:off x="0" y="0"/>
            <a:ext cx="9144003" cy="5143501"/>
          </a:xfrm>
          <a:prstGeom prst="rect">
            <a:avLst/>
          </a:prstGeom>
        </p:spPr>
      </p:pic>
      <p:grpSp>
        <p:nvGrpSpPr>
          <p:cNvPr id="669" name="Google Shape;669;p76"/>
          <p:cNvGrpSpPr/>
          <p:nvPr/>
        </p:nvGrpSpPr>
        <p:grpSpPr>
          <a:xfrm>
            <a:off x="150" y="100"/>
            <a:ext cx="9143705" cy="5143232"/>
            <a:chOff x="238116" y="848378"/>
            <a:chExt cx="7144078" cy="4018464"/>
          </a:xfrm>
        </p:grpSpPr>
        <p:sp>
          <p:nvSpPr>
            <p:cNvPr id="670" name="Google Shape;670;p76"/>
            <p:cNvSpPr/>
            <p:nvPr/>
          </p:nvSpPr>
          <p:spPr>
            <a:xfrm>
              <a:off x="3491476" y="848378"/>
              <a:ext cx="3890718" cy="1365410"/>
            </a:xfrm>
            <a:custGeom>
              <a:rect b="b" l="l" r="r" t="t"/>
              <a:pathLst>
                <a:path extrusionOk="0" h="96088" w="157503">
                  <a:moveTo>
                    <a:pt x="0" y="0"/>
                  </a:moveTo>
                  <a:lnTo>
                    <a:pt x="0" y="61855"/>
                  </a:lnTo>
                  <a:lnTo>
                    <a:pt x="0" y="62737"/>
                  </a:lnTo>
                  <a:lnTo>
                    <a:pt x="96" y="64487"/>
                  </a:lnTo>
                  <a:lnTo>
                    <a:pt x="262" y="66213"/>
                  </a:lnTo>
                  <a:lnTo>
                    <a:pt x="524" y="67916"/>
                  </a:lnTo>
                  <a:lnTo>
                    <a:pt x="870" y="69583"/>
                  </a:lnTo>
                  <a:lnTo>
                    <a:pt x="1286" y="71226"/>
                  </a:lnTo>
                  <a:lnTo>
                    <a:pt x="1786" y="72833"/>
                  </a:lnTo>
                  <a:lnTo>
                    <a:pt x="2370" y="74405"/>
                  </a:lnTo>
                  <a:lnTo>
                    <a:pt x="3013" y="75941"/>
                  </a:lnTo>
                  <a:lnTo>
                    <a:pt x="3739" y="77441"/>
                  </a:lnTo>
                  <a:lnTo>
                    <a:pt x="4525" y="78894"/>
                  </a:lnTo>
                  <a:lnTo>
                    <a:pt x="5382" y="80311"/>
                  </a:lnTo>
                  <a:lnTo>
                    <a:pt x="6311" y="81668"/>
                  </a:lnTo>
                  <a:lnTo>
                    <a:pt x="7287" y="82990"/>
                  </a:lnTo>
                  <a:lnTo>
                    <a:pt x="8335" y="84264"/>
                  </a:lnTo>
                  <a:lnTo>
                    <a:pt x="9443" y="85478"/>
                  </a:lnTo>
                  <a:lnTo>
                    <a:pt x="10609" y="86633"/>
                  </a:lnTo>
                  <a:lnTo>
                    <a:pt x="11824" y="87741"/>
                  </a:lnTo>
                  <a:lnTo>
                    <a:pt x="13086" y="88789"/>
                  </a:lnTo>
                  <a:lnTo>
                    <a:pt x="14408" y="89777"/>
                  </a:lnTo>
                  <a:lnTo>
                    <a:pt x="15777" y="90694"/>
                  </a:lnTo>
                  <a:lnTo>
                    <a:pt x="17182" y="91551"/>
                  </a:lnTo>
                  <a:lnTo>
                    <a:pt x="18635" y="92349"/>
                  </a:lnTo>
                  <a:lnTo>
                    <a:pt x="20135" y="93063"/>
                  </a:lnTo>
                  <a:lnTo>
                    <a:pt x="21671" y="93718"/>
                  </a:lnTo>
                  <a:lnTo>
                    <a:pt x="23242" y="94289"/>
                  </a:lnTo>
                  <a:lnTo>
                    <a:pt x="24850" y="94790"/>
                  </a:lnTo>
                  <a:lnTo>
                    <a:pt x="26493" y="95218"/>
                  </a:lnTo>
                  <a:lnTo>
                    <a:pt x="28160" y="95552"/>
                  </a:lnTo>
                  <a:lnTo>
                    <a:pt x="29863" y="95813"/>
                  </a:lnTo>
                  <a:lnTo>
                    <a:pt x="31589" y="95992"/>
                  </a:lnTo>
                  <a:lnTo>
                    <a:pt x="33339" y="96075"/>
                  </a:lnTo>
                  <a:lnTo>
                    <a:pt x="34232" y="96087"/>
                  </a:lnTo>
                  <a:lnTo>
                    <a:pt x="157503" y="96087"/>
                  </a:lnTo>
                  <a:lnTo>
                    <a:pt x="1575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76"/>
            <p:cNvSpPr/>
            <p:nvPr/>
          </p:nvSpPr>
          <p:spPr>
            <a:xfrm>
              <a:off x="238116" y="3425513"/>
              <a:ext cx="2411126" cy="1441329"/>
            </a:xfrm>
            <a:custGeom>
              <a:rect b="b" l="l" r="r" t="t"/>
              <a:pathLst>
                <a:path extrusionOk="0" h="53581" w="87837">
                  <a:moveTo>
                    <a:pt x="0" y="1"/>
                  </a:moveTo>
                  <a:lnTo>
                    <a:pt x="0" y="53581"/>
                  </a:lnTo>
                  <a:lnTo>
                    <a:pt x="87836" y="53581"/>
                  </a:lnTo>
                  <a:lnTo>
                    <a:pt x="87836" y="34232"/>
                  </a:lnTo>
                  <a:lnTo>
                    <a:pt x="87824" y="33351"/>
                  </a:lnTo>
                  <a:lnTo>
                    <a:pt x="87741" y="31601"/>
                  </a:lnTo>
                  <a:lnTo>
                    <a:pt x="87562" y="29875"/>
                  </a:lnTo>
                  <a:lnTo>
                    <a:pt x="87300" y="28172"/>
                  </a:lnTo>
                  <a:lnTo>
                    <a:pt x="86955" y="26505"/>
                  </a:lnTo>
                  <a:lnTo>
                    <a:pt x="86538" y="24862"/>
                  </a:lnTo>
                  <a:lnTo>
                    <a:pt x="86038" y="23254"/>
                  </a:lnTo>
                  <a:lnTo>
                    <a:pt x="85455" y="21683"/>
                  </a:lnTo>
                  <a:lnTo>
                    <a:pt x="84812" y="20147"/>
                  </a:lnTo>
                  <a:lnTo>
                    <a:pt x="84085" y="18647"/>
                  </a:lnTo>
                  <a:lnTo>
                    <a:pt x="83300" y="17194"/>
                  </a:lnTo>
                  <a:lnTo>
                    <a:pt x="82442" y="15777"/>
                  </a:lnTo>
                  <a:lnTo>
                    <a:pt x="81514" y="14420"/>
                  </a:lnTo>
                  <a:lnTo>
                    <a:pt x="80537" y="13098"/>
                  </a:lnTo>
                  <a:lnTo>
                    <a:pt x="79489" y="11824"/>
                  </a:lnTo>
                  <a:lnTo>
                    <a:pt x="78382" y="10610"/>
                  </a:lnTo>
                  <a:lnTo>
                    <a:pt x="77215" y="9455"/>
                  </a:lnTo>
                  <a:lnTo>
                    <a:pt x="76001" y="8347"/>
                  </a:lnTo>
                  <a:lnTo>
                    <a:pt x="74739" y="7299"/>
                  </a:lnTo>
                  <a:lnTo>
                    <a:pt x="73417" y="6311"/>
                  </a:lnTo>
                  <a:lnTo>
                    <a:pt x="72048" y="5394"/>
                  </a:lnTo>
                  <a:lnTo>
                    <a:pt x="70643" y="4537"/>
                  </a:lnTo>
                  <a:lnTo>
                    <a:pt x="69190" y="3739"/>
                  </a:lnTo>
                  <a:lnTo>
                    <a:pt x="67690" y="3025"/>
                  </a:lnTo>
                  <a:lnTo>
                    <a:pt x="66154" y="2370"/>
                  </a:lnTo>
                  <a:lnTo>
                    <a:pt x="64582" y="1799"/>
                  </a:lnTo>
                  <a:lnTo>
                    <a:pt x="62975" y="1298"/>
                  </a:lnTo>
                  <a:lnTo>
                    <a:pt x="61332" y="870"/>
                  </a:lnTo>
                  <a:lnTo>
                    <a:pt x="59665" y="536"/>
                  </a:lnTo>
                  <a:lnTo>
                    <a:pt x="57962" y="274"/>
                  </a:lnTo>
                  <a:lnTo>
                    <a:pt x="56236" y="96"/>
                  </a:lnTo>
                  <a:lnTo>
                    <a:pt x="54485" y="13"/>
                  </a:lnTo>
                  <a:lnTo>
                    <a:pt x="536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 name="Google Shape;672;p76"/>
          <p:cNvSpPr txBox="1"/>
          <p:nvPr>
            <p:ph type="title"/>
          </p:nvPr>
        </p:nvSpPr>
        <p:spPr>
          <a:xfrm>
            <a:off x="4164125" y="100"/>
            <a:ext cx="4977000" cy="13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400"/>
              <a:t>Thank You</a:t>
            </a:r>
            <a:endParaRPr sz="7400"/>
          </a:p>
        </p:txBody>
      </p:sp>
      <p:sp>
        <p:nvSpPr>
          <p:cNvPr id="673" name="Google Shape;673;p76"/>
          <p:cNvSpPr txBox="1"/>
          <p:nvPr>
            <p:ph idx="3" type="title"/>
          </p:nvPr>
        </p:nvSpPr>
        <p:spPr>
          <a:xfrm>
            <a:off x="-90100" y="3577875"/>
            <a:ext cx="2890800" cy="138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800"/>
              <a:t> </a:t>
            </a:r>
            <a:r>
              <a:rPr lang="en" sz="5800"/>
              <a:t>Team 6</a:t>
            </a:r>
            <a:endParaRPr sz="58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oard Meeting Presentation">
  <a:themeElements>
    <a:clrScheme name="Simple Light">
      <a:dk1>
        <a:srgbClr val="FFFCE9"/>
      </a:dk1>
      <a:lt1>
        <a:srgbClr val="093607"/>
      </a:lt1>
      <a:dk2>
        <a:srgbClr val="0B213F"/>
      </a:dk2>
      <a:lt2>
        <a:srgbClr val="D6D5CD"/>
      </a:lt2>
      <a:accent1>
        <a:srgbClr val="000000"/>
      </a:accent1>
      <a:accent2>
        <a:srgbClr val="212121"/>
      </a:accent2>
      <a:accent3>
        <a:srgbClr val="78909C"/>
      </a:accent3>
      <a:accent4>
        <a:srgbClr val="FFAB40"/>
      </a:accent4>
      <a:accent5>
        <a:srgbClr val="0097A7"/>
      </a:accent5>
      <a:accent6>
        <a:srgbClr val="EEFF41"/>
      </a:accent6>
      <a:hlink>
        <a:srgbClr val="FFFCE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